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57" r:id="rId4"/>
    <p:sldId id="263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E7271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271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4"/>
  </p:normalViewPr>
  <p:slideViewPr>
    <p:cSldViewPr snapToGrid="0" snapToObjects="1">
      <p:cViewPr varScale="1">
        <p:scale>
          <a:sx n="79" d="100"/>
          <a:sy n="79" d="100"/>
        </p:scale>
        <p:origin x="16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j-lt"/>
        <a:ea typeface="+mj-ea"/>
        <a:cs typeface="+mj-cs"/>
        <a:sym typeface="Lucida Grande"/>
      </a:defRPr>
    </a:lvl1pPr>
    <a:lvl2pPr indent="228600" defTabSz="584200" latinLnBrk="0">
      <a:defRPr sz="2200">
        <a:latin typeface="+mj-lt"/>
        <a:ea typeface="+mj-ea"/>
        <a:cs typeface="+mj-cs"/>
        <a:sym typeface="Lucida Grande"/>
      </a:defRPr>
    </a:lvl2pPr>
    <a:lvl3pPr indent="457200" defTabSz="584200" latinLnBrk="0">
      <a:defRPr sz="2200">
        <a:latin typeface="+mj-lt"/>
        <a:ea typeface="+mj-ea"/>
        <a:cs typeface="+mj-cs"/>
        <a:sym typeface="Lucida Grande"/>
      </a:defRPr>
    </a:lvl3pPr>
    <a:lvl4pPr indent="685800" defTabSz="584200" latinLnBrk="0">
      <a:defRPr sz="2200">
        <a:latin typeface="+mj-lt"/>
        <a:ea typeface="+mj-ea"/>
        <a:cs typeface="+mj-cs"/>
        <a:sym typeface="Lucida Grande"/>
      </a:defRPr>
    </a:lvl4pPr>
    <a:lvl5pPr indent="914400" defTabSz="584200" latinLnBrk="0">
      <a:defRPr sz="2200">
        <a:latin typeface="+mj-lt"/>
        <a:ea typeface="+mj-ea"/>
        <a:cs typeface="+mj-cs"/>
        <a:sym typeface="Lucida Grande"/>
      </a:defRPr>
    </a:lvl5pPr>
    <a:lvl6pPr indent="1143000" defTabSz="584200" latinLnBrk="0">
      <a:defRPr sz="2200">
        <a:latin typeface="+mj-lt"/>
        <a:ea typeface="+mj-ea"/>
        <a:cs typeface="+mj-cs"/>
        <a:sym typeface="Lucida Grande"/>
      </a:defRPr>
    </a:lvl6pPr>
    <a:lvl7pPr indent="1371600" defTabSz="584200" latinLnBrk="0">
      <a:defRPr sz="2200">
        <a:latin typeface="+mj-lt"/>
        <a:ea typeface="+mj-ea"/>
        <a:cs typeface="+mj-cs"/>
        <a:sym typeface="Lucida Grande"/>
      </a:defRPr>
    </a:lvl7pPr>
    <a:lvl8pPr indent="1600200" defTabSz="584200" latinLnBrk="0">
      <a:defRPr sz="2200">
        <a:latin typeface="+mj-lt"/>
        <a:ea typeface="+mj-ea"/>
        <a:cs typeface="+mj-cs"/>
        <a:sym typeface="Lucida Grande"/>
      </a:defRPr>
    </a:lvl8pPr>
    <a:lvl9pPr indent="1828800" defTabSz="584200" latinLnBrk="0">
      <a:defRPr sz="2200">
        <a:latin typeface="+mj-lt"/>
        <a:ea typeface="+mj-ea"/>
        <a:cs typeface="+mj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je"/>
          <p:cNvSpPr/>
          <p:nvPr/>
        </p:nvSpPr>
        <p:spPr>
          <a:xfrm flipV="1">
            <a:off x="1168400" y="809625"/>
            <a:ext cx="10617200" cy="3175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Linje"/>
          <p:cNvSpPr/>
          <p:nvPr/>
        </p:nvSpPr>
        <p:spPr>
          <a:xfrm flipV="1">
            <a:off x="1168399" y="8674099"/>
            <a:ext cx="10617201" cy="1589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7" name="Logo_KMH_Vit_RGB.pdf" descr="Logo_KMH_Vit_RGB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77525" y="8967787"/>
            <a:ext cx="1093788" cy="446088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68400" y="8833132"/>
            <a:ext cx="241437" cy="224861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l" defTabSz="825500">
              <a:defRPr sz="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/>
            </a:lvl1pPr>
          </a:lstStyle>
          <a:p>
            <a:r>
              <a:t>Titeltext</a:t>
            </a:r>
          </a:p>
        </p:txBody>
      </p:sp>
      <p:sp>
        <p:nvSpPr>
          <p:cNvPr id="4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>
                <a:solidFill>
                  <a:srgbClr val="000000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defTabSz="1300480">
              <a:defRPr sz="6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Titeltext</a:t>
            </a:r>
          </a:p>
        </p:txBody>
      </p:sp>
      <p:sp>
        <p:nvSpPr>
          <p:cNvPr id="61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/>
          <a:lstStyle>
            <a:lvl1pPr marL="471487" indent="-471487" defTabSz="1300480">
              <a:spcBef>
                <a:spcPts val="1000"/>
              </a:spcBef>
              <a:buClrTx/>
              <a:buSzPct val="100000"/>
              <a:buFont typeface="Arial"/>
              <a:defRPr sz="4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845003" indent="-387803" defTabSz="1300480">
              <a:spcBef>
                <a:spcPts val="900"/>
              </a:spcBef>
              <a:buClrTx/>
              <a:buSzPct val="100000"/>
              <a:buFont typeface="Arial"/>
              <a:buChar char="–"/>
              <a:defRPr sz="3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1238250" indent="-323850" defTabSz="1300480">
              <a:spcBef>
                <a:spcPts val="800"/>
              </a:spcBef>
              <a:buClrTx/>
              <a:buSzPct val="100000"/>
              <a:buFont typeface="Arial"/>
              <a:defRPr sz="3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1691639" indent="-320039" defTabSz="1300480">
              <a:spcBef>
                <a:spcPts val="600"/>
              </a:spcBef>
              <a:buClrTx/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2148839" indent="-320039" defTabSz="1300480">
              <a:spcBef>
                <a:spcPts val="600"/>
              </a:spcBef>
              <a:buClrTx/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7466" y="9203972"/>
            <a:ext cx="347094" cy="349674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marL="0" indent="0" defTabSz="1300480">
              <a:defRPr sz="16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Titeltext</a:t>
            </a:r>
          </a:p>
        </p:txBody>
      </p:sp>
      <p:sp>
        <p:nvSpPr>
          <p:cNvPr id="7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1" name="Linje"/>
          <p:cNvSpPr/>
          <p:nvPr/>
        </p:nvSpPr>
        <p:spPr>
          <a:xfrm>
            <a:off x="609600" y="8726169"/>
            <a:ext cx="11949608" cy="1"/>
          </a:xfrm>
          <a:prstGeom prst="line">
            <a:avLst/>
          </a:prstGeom>
          <a:ln w="38100">
            <a:solidFill>
              <a:srgbClr val="DE0F1A"/>
            </a:solidFill>
            <a:miter/>
          </a:ln>
        </p:spPr>
        <p:txBody>
          <a:bodyPr lIns="45719" rIns="45719"/>
          <a:lstStyle/>
          <a:p>
            <a:pPr marL="0" indent="0"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" name="Logo_KMH_Röd_RGB.emf" descr="Logo_KMH_Röd_RGB.em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85525" y="8912225"/>
            <a:ext cx="1365538" cy="559377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 lIns="50800" tIns="50800" rIns="50800" bIns="50800" anchor="t"/>
          <a:lstStyle>
            <a:lvl1pPr marL="0" indent="0"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650240" y="319746"/>
            <a:ext cx="11704320" cy="176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40" y="2087044"/>
            <a:ext cx="11704320" cy="68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85652" y="8779791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38200" marR="0" indent="-571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2044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2489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2933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3378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38354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42926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47498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52070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KMH1501_KMHlogga_Argb_L copy.jpg" descr="KMH1501_KMHlogga_Argb_L cop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23467" y="2677007"/>
            <a:ext cx="8958049" cy="38732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/>
              <a:t>Text </a:t>
            </a:r>
            <a:r>
              <a:rPr lang="sv-SE" dirty="0"/>
              <a:t>A</a:t>
            </a:r>
            <a:r>
              <a:rPr lang="sv-SE"/>
              <a:t>rial</a:t>
            </a:r>
            <a:endParaRPr dirty="0"/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Rubrik </a:t>
            </a:r>
            <a:r>
              <a:rPr dirty="0" err="1"/>
              <a:t>typsnitt</a:t>
            </a:r>
            <a:r>
              <a:rPr dirty="0"/>
              <a:t> Arial</a:t>
            </a:r>
            <a:r>
              <a:rPr lang="sv-SE" dirty="0"/>
              <a:t> </a:t>
            </a:r>
            <a:r>
              <a:rPr lang="sv-SE" dirty="0" err="1"/>
              <a:t>bold</a:t>
            </a:r>
            <a:endParaRPr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B0EA681-5036-FD40-960F-DFFE35178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59158"/>
            <a:ext cx="22098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501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2499110"/>
            <a:ext cx="5031178" cy="212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63510"/>
            <a:ext cx="5433815" cy="718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Rubrik typsnitt Arial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B0EA681-5036-FD40-960F-DFFE35178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59158"/>
            <a:ext cx="2209800" cy="5588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KMH1501_KMHlogga_Argb_L copy.jpg" descr="KMH1501_KMHlogga_Argb_L cop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9565" y="2627234"/>
            <a:ext cx="10405670" cy="44991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KMH1501_KMHlogga_Argb_L copy.jpg" descr="KMH1501_KMHlogga_Argb_L copy.jpg">
            <a:extLst>
              <a:ext uri="{FF2B5EF4-FFF2-40B4-BE49-F238E27FC236}">
                <a16:creationId xmlns:a16="http://schemas.microsoft.com/office/drawing/2014/main" id="{B3B9B929-F9B8-A346-986C-14CD39B3F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3237" y="2414963"/>
            <a:ext cx="10405670" cy="4499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Macintosh PowerPoint</Application>
  <PresentationFormat>Anpassad</PresentationFormat>
  <Paragraphs>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Helvetica Light</vt:lpstr>
      <vt:lpstr>Lucida Grande</vt:lpstr>
      <vt:lpstr>White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Cecilia Österholm</cp:lastModifiedBy>
  <cp:revision>4</cp:revision>
  <dcterms:modified xsi:type="dcterms:W3CDTF">2018-09-10T11:11:12Z</dcterms:modified>
</cp:coreProperties>
</file>