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6" r:id="rId2"/>
    <p:sldId id="264" r:id="rId3"/>
    <p:sldId id="265" r:id="rId4"/>
    <p:sldId id="266" r:id="rId5"/>
    <p:sldId id="257" r:id="rId6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39687" marR="0" indent="-39687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1pPr>
    <a:lvl2pPr marL="39687" marR="0" indent="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2pPr>
    <a:lvl3pPr marL="39687" marR="0" indent="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3pPr>
    <a:lvl4pPr marL="39687" marR="0" indent="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4pPr>
    <a:lvl5pPr marL="39687" marR="0" indent="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5pPr>
    <a:lvl6pPr marL="39687" marR="0" indent="-39687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6pPr>
    <a:lvl7pPr marL="39687" marR="0" indent="-39687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7pPr>
    <a:lvl8pPr marL="39687" marR="0" indent="-39687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8pPr>
    <a:lvl9pPr marL="39687" marR="0" indent="-39687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12700" cap="flat">
              <a:solidFill>
                <a:srgbClr val="E7271F"/>
              </a:solidFill>
              <a:prstDash val="solid"/>
              <a:round/>
            </a:ln>
          </a:left>
          <a:right>
            <a:ln w="12700" cap="flat">
              <a:solidFill>
                <a:srgbClr val="E7271F"/>
              </a:solidFill>
              <a:prstDash val="solid"/>
              <a:round/>
            </a:ln>
          </a:right>
          <a:top>
            <a:ln w="12700" cap="flat">
              <a:solidFill>
                <a:srgbClr val="E7271F"/>
              </a:solidFill>
              <a:prstDash val="solid"/>
              <a:round/>
            </a:ln>
          </a:top>
          <a:bottom>
            <a:ln w="12700" cap="flat">
              <a:solidFill>
                <a:srgbClr val="E7271F"/>
              </a:solidFill>
              <a:prstDash val="solid"/>
              <a:round/>
            </a:ln>
          </a:bottom>
          <a:insideH>
            <a:ln w="12700" cap="flat">
              <a:solidFill>
                <a:srgbClr val="E7271F"/>
              </a:solidFill>
              <a:prstDash val="solid"/>
              <a:round/>
            </a:ln>
          </a:insideH>
          <a:insideV>
            <a:ln w="12700" cap="flat">
              <a:solidFill>
                <a:srgbClr val="E7271F"/>
              </a:solidFill>
              <a:prstDash val="solid"/>
              <a:round/>
            </a:ln>
          </a:insideV>
        </a:tcBdr>
        <a:fill>
          <a:solidFill>
            <a:srgbClr val="CAD2E8"/>
          </a:solidFill>
        </a:fill>
      </a:tcStyle>
    </a:wholeTbl>
    <a:band2H>
      <a:tcTxStyle/>
      <a:tcStyle>
        <a:tcBdr/>
        <a:fill>
          <a:solidFill>
            <a:srgbClr val="E6EAF4"/>
          </a:solidFill>
        </a:fill>
      </a:tcStyle>
    </a:band2H>
    <a:firstCol>
      <a:tcTxStyle b="on" i="off">
        <a:font>
          <a:latin typeface="Gill Sans"/>
          <a:ea typeface="Gill Sans"/>
          <a:cs typeface="Gill Sans"/>
        </a:font>
        <a:srgbClr val="E7271F"/>
      </a:tcTxStyle>
      <a:tcStyle>
        <a:tcBdr>
          <a:left>
            <a:ln w="12700" cap="flat">
              <a:solidFill>
                <a:srgbClr val="E7271F"/>
              </a:solidFill>
              <a:prstDash val="solid"/>
              <a:round/>
            </a:ln>
          </a:left>
          <a:right>
            <a:ln w="12700" cap="flat">
              <a:solidFill>
                <a:srgbClr val="E7271F"/>
              </a:solidFill>
              <a:prstDash val="solid"/>
              <a:round/>
            </a:ln>
          </a:right>
          <a:top>
            <a:ln w="12700" cap="flat">
              <a:solidFill>
                <a:srgbClr val="E7271F"/>
              </a:solidFill>
              <a:prstDash val="solid"/>
              <a:round/>
            </a:ln>
          </a:top>
          <a:bottom>
            <a:ln w="12700" cap="flat">
              <a:solidFill>
                <a:srgbClr val="E7271F"/>
              </a:solidFill>
              <a:prstDash val="solid"/>
              <a:round/>
            </a:ln>
          </a:bottom>
          <a:insideH>
            <a:ln w="12700" cap="flat">
              <a:solidFill>
                <a:srgbClr val="E7271F"/>
              </a:solidFill>
              <a:prstDash val="solid"/>
              <a:round/>
            </a:ln>
          </a:insideH>
          <a:insideV>
            <a:ln w="12700" cap="flat">
              <a:solidFill>
                <a:srgbClr val="E7271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Gill Sans"/>
          <a:ea typeface="Gill Sans"/>
          <a:cs typeface="Gill Sans"/>
        </a:font>
        <a:srgbClr val="E7271F"/>
      </a:tcTxStyle>
      <a:tcStyle>
        <a:tcBdr>
          <a:left>
            <a:ln w="12700" cap="flat">
              <a:solidFill>
                <a:srgbClr val="E7271F"/>
              </a:solidFill>
              <a:prstDash val="solid"/>
              <a:round/>
            </a:ln>
          </a:left>
          <a:right>
            <a:ln w="12700" cap="flat">
              <a:solidFill>
                <a:srgbClr val="E7271F"/>
              </a:solidFill>
              <a:prstDash val="solid"/>
              <a:round/>
            </a:ln>
          </a:right>
          <a:top>
            <a:ln w="38100" cap="flat">
              <a:solidFill>
                <a:srgbClr val="E7271F"/>
              </a:solidFill>
              <a:prstDash val="solid"/>
              <a:round/>
            </a:ln>
          </a:top>
          <a:bottom>
            <a:ln w="12700" cap="flat">
              <a:solidFill>
                <a:srgbClr val="E7271F"/>
              </a:solidFill>
              <a:prstDash val="solid"/>
              <a:round/>
            </a:ln>
          </a:bottom>
          <a:insideH>
            <a:ln w="12700" cap="flat">
              <a:solidFill>
                <a:srgbClr val="E7271F"/>
              </a:solidFill>
              <a:prstDash val="solid"/>
              <a:round/>
            </a:ln>
          </a:insideH>
          <a:insideV>
            <a:ln w="12700" cap="flat">
              <a:solidFill>
                <a:srgbClr val="E7271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Gill Sans"/>
          <a:ea typeface="Gill Sans"/>
          <a:cs typeface="Gill Sans"/>
        </a:font>
        <a:srgbClr val="E7271F"/>
      </a:tcTxStyle>
      <a:tcStyle>
        <a:tcBdr>
          <a:left>
            <a:ln w="12700" cap="flat">
              <a:solidFill>
                <a:srgbClr val="E7271F"/>
              </a:solidFill>
              <a:prstDash val="solid"/>
              <a:round/>
            </a:ln>
          </a:left>
          <a:right>
            <a:ln w="12700" cap="flat">
              <a:solidFill>
                <a:srgbClr val="E7271F"/>
              </a:solidFill>
              <a:prstDash val="solid"/>
              <a:round/>
            </a:ln>
          </a:right>
          <a:top>
            <a:ln w="12700" cap="flat">
              <a:solidFill>
                <a:srgbClr val="E7271F"/>
              </a:solidFill>
              <a:prstDash val="solid"/>
              <a:round/>
            </a:ln>
          </a:top>
          <a:bottom>
            <a:ln w="38100" cap="flat">
              <a:solidFill>
                <a:srgbClr val="E7271F"/>
              </a:solidFill>
              <a:prstDash val="solid"/>
              <a:round/>
            </a:ln>
          </a:bottom>
          <a:insideH>
            <a:ln w="12700" cap="flat">
              <a:solidFill>
                <a:srgbClr val="E7271F"/>
              </a:solidFill>
              <a:prstDash val="solid"/>
              <a:round/>
            </a:ln>
          </a:insideH>
          <a:insideV>
            <a:ln w="12700" cap="flat">
              <a:solidFill>
                <a:srgbClr val="E7271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12700" cap="flat">
              <a:solidFill>
                <a:srgbClr val="E7271F"/>
              </a:solidFill>
              <a:prstDash val="solid"/>
              <a:round/>
            </a:ln>
          </a:left>
          <a:right>
            <a:ln w="12700" cap="flat">
              <a:solidFill>
                <a:srgbClr val="E7271F"/>
              </a:solidFill>
              <a:prstDash val="solid"/>
              <a:round/>
            </a:ln>
          </a:right>
          <a:top>
            <a:ln w="12700" cap="flat">
              <a:solidFill>
                <a:srgbClr val="E7271F"/>
              </a:solidFill>
              <a:prstDash val="solid"/>
              <a:round/>
            </a:ln>
          </a:top>
          <a:bottom>
            <a:ln w="12700" cap="flat">
              <a:solidFill>
                <a:srgbClr val="E7271F"/>
              </a:solidFill>
              <a:prstDash val="solid"/>
              <a:round/>
            </a:ln>
          </a:bottom>
          <a:insideH>
            <a:ln w="12700" cap="flat">
              <a:solidFill>
                <a:srgbClr val="E7271F"/>
              </a:solidFill>
              <a:prstDash val="solid"/>
              <a:round/>
            </a:ln>
          </a:insideH>
          <a:insideV>
            <a:ln w="12700" cap="flat">
              <a:solidFill>
                <a:srgbClr val="E7271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Gill Sans"/>
          <a:ea typeface="Gill Sans"/>
          <a:cs typeface="Gill Sans"/>
        </a:font>
        <a:srgbClr val="E7271F"/>
      </a:tcTxStyle>
      <a:tcStyle>
        <a:tcBdr>
          <a:left>
            <a:ln w="12700" cap="flat">
              <a:solidFill>
                <a:srgbClr val="E7271F"/>
              </a:solidFill>
              <a:prstDash val="solid"/>
              <a:round/>
            </a:ln>
          </a:left>
          <a:right>
            <a:ln w="12700" cap="flat">
              <a:solidFill>
                <a:srgbClr val="E7271F"/>
              </a:solidFill>
              <a:prstDash val="solid"/>
              <a:round/>
            </a:ln>
          </a:right>
          <a:top>
            <a:ln w="12700" cap="flat">
              <a:solidFill>
                <a:srgbClr val="E7271F"/>
              </a:solidFill>
              <a:prstDash val="solid"/>
              <a:round/>
            </a:ln>
          </a:top>
          <a:bottom>
            <a:ln w="12700" cap="flat">
              <a:solidFill>
                <a:srgbClr val="E7271F"/>
              </a:solidFill>
              <a:prstDash val="solid"/>
              <a:round/>
            </a:ln>
          </a:bottom>
          <a:insideH>
            <a:ln w="12700" cap="flat">
              <a:solidFill>
                <a:srgbClr val="E7271F"/>
              </a:solidFill>
              <a:prstDash val="solid"/>
              <a:round/>
            </a:ln>
          </a:insideH>
          <a:insideV>
            <a:ln w="12700" cap="flat">
              <a:solidFill>
                <a:srgbClr val="E7271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Gill Sans"/>
          <a:ea typeface="Gill Sans"/>
          <a:cs typeface="Gill Sans"/>
        </a:font>
        <a:srgbClr val="E7271F"/>
      </a:tcTxStyle>
      <a:tcStyle>
        <a:tcBdr>
          <a:left>
            <a:ln w="12700" cap="flat">
              <a:solidFill>
                <a:srgbClr val="E7271F"/>
              </a:solidFill>
              <a:prstDash val="solid"/>
              <a:round/>
            </a:ln>
          </a:left>
          <a:right>
            <a:ln w="12700" cap="flat">
              <a:solidFill>
                <a:srgbClr val="E7271F"/>
              </a:solidFill>
              <a:prstDash val="solid"/>
              <a:round/>
            </a:ln>
          </a:right>
          <a:top>
            <a:ln w="38100" cap="flat">
              <a:solidFill>
                <a:srgbClr val="E7271F"/>
              </a:solidFill>
              <a:prstDash val="solid"/>
              <a:round/>
            </a:ln>
          </a:top>
          <a:bottom>
            <a:ln w="12700" cap="flat">
              <a:solidFill>
                <a:srgbClr val="E7271F"/>
              </a:solidFill>
              <a:prstDash val="solid"/>
              <a:round/>
            </a:ln>
          </a:bottom>
          <a:insideH>
            <a:ln w="12700" cap="flat">
              <a:solidFill>
                <a:srgbClr val="E7271F"/>
              </a:solidFill>
              <a:prstDash val="solid"/>
              <a:round/>
            </a:ln>
          </a:insideH>
          <a:insideV>
            <a:ln w="12700" cap="flat">
              <a:solidFill>
                <a:srgbClr val="E7271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Gill Sans"/>
          <a:ea typeface="Gill Sans"/>
          <a:cs typeface="Gill Sans"/>
        </a:font>
        <a:srgbClr val="E7271F"/>
      </a:tcTxStyle>
      <a:tcStyle>
        <a:tcBdr>
          <a:left>
            <a:ln w="12700" cap="flat">
              <a:solidFill>
                <a:srgbClr val="E7271F"/>
              </a:solidFill>
              <a:prstDash val="solid"/>
              <a:round/>
            </a:ln>
          </a:left>
          <a:right>
            <a:ln w="12700" cap="flat">
              <a:solidFill>
                <a:srgbClr val="E7271F"/>
              </a:solidFill>
              <a:prstDash val="solid"/>
              <a:round/>
            </a:ln>
          </a:right>
          <a:top>
            <a:ln w="12700" cap="flat">
              <a:solidFill>
                <a:srgbClr val="E7271F"/>
              </a:solidFill>
              <a:prstDash val="solid"/>
              <a:round/>
            </a:ln>
          </a:top>
          <a:bottom>
            <a:ln w="38100" cap="flat">
              <a:solidFill>
                <a:srgbClr val="E7271F"/>
              </a:solidFill>
              <a:prstDash val="solid"/>
              <a:round/>
            </a:ln>
          </a:bottom>
          <a:insideH>
            <a:ln w="12700" cap="flat">
              <a:solidFill>
                <a:srgbClr val="E7271F"/>
              </a:solidFill>
              <a:prstDash val="solid"/>
              <a:round/>
            </a:ln>
          </a:insideH>
          <a:insideV>
            <a:ln w="12700" cap="flat">
              <a:solidFill>
                <a:srgbClr val="E7271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12700" cap="flat">
              <a:solidFill>
                <a:srgbClr val="E7271F"/>
              </a:solidFill>
              <a:prstDash val="solid"/>
              <a:round/>
            </a:ln>
          </a:left>
          <a:right>
            <a:ln w="12700" cap="flat">
              <a:solidFill>
                <a:srgbClr val="E7271F"/>
              </a:solidFill>
              <a:prstDash val="solid"/>
              <a:round/>
            </a:ln>
          </a:right>
          <a:top>
            <a:ln w="12700" cap="flat">
              <a:solidFill>
                <a:srgbClr val="E7271F"/>
              </a:solidFill>
              <a:prstDash val="solid"/>
              <a:round/>
            </a:ln>
          </a:top>
          <a:bottom>
            <a:ln w="12700" cap="flat">
              <a:solidFill>
                <a:srgbClr val="E7271F"/>
              </a:solidFill>
              <a:prstDash val="solid"/>
              <a:round/>
            </a:ln>
          </a:bottom>
          <a:insideH>
            <a:ln w="12700" cap="flat">
              <a:solidFill>
                <a:srgbClr val="E7271F"/>
              </a:solidFill>
              <a:prstDash val="solid"/>
              <a:round/>
            </a:ln>
          </a:insideH>
          <a:insideV>
            <a:ln w="12700" cap="flat">
              <a:solidFill>
                <a:srgbClr val="E7271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Gill Sans"/>
          <a:ea typeface="Gill Sans"/>
          <a:cs typeface="Gill Sans"/>
        </a:font>
        <a:srgbClr val="E7271F"/>
      </a:tcTxStyle>
      <a:tcStyle>
        <a:tcBdr>
          <a:left>
            <a:ln w="12700" cap="flat">
              <a:solidFill>
                <a:srgbClr val="E7271F"/>
              </a:solidFill>
              <a:prstDash val="solid"/>
              <a:round/>
            </a:ln>
          </a:left>
          <a:right>
            <a:ln w="12700" cap="flat">
              <a:solidFill>
                <a:srgbClr val="E7271F"/>
              </a:solidFill>
              <a:prstDash val="solid"/>
              <a:round/>
            </a:ln>
          </a:right>
          <a:top>
            <a:ln w="12700" cap="flat">
              <a:solidFill>
                <a:srgbClr val="E7271F"/>
              </a:solidFill>
              <a:prstDash val="solid"/>
              <a:round/>
            </a:ln>
          </a:top>
          <a:bottom>
            <a:ln w="12700" cap="flat">
              <a:solidFill>
                <a:srgbClr val="E7271F"/>
              </a:solidFill>
              <a:prstDash val="solid"/>
              <a:round/>
            </a:ln>
          </a:bottom>
          <a:insideH>
            <a:ln w="12700" cap="flat">
              <a:solidFill>
                <a:srgbClr val="E7271F"/>
              </a:solidFill>
              <a:prstDash val="solid"/>
              <a:round/>
            </a:ln>
          </a:insideH>
          <a:insideV>
            <a:ln w="12700" cap="flat">
              <a:solidFill>
                <a:srgbClr val="E7271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Gill Sans"/>
          <a:ea typeface="Gill Sans"/>
          <a:cs typeface="Gill Sans"/>
        </a:font>
        <a:srgbClr val="E7271F"/>
      </a:tcTxStyle>
      <a:tcStyle>
        <a:tcBdr>
          <a:left>
            <a:ln w="12700" cap="flat">
              <a:solidFill>
                <a:srgbClr val="E7271F"/>
              </a:solidFill>
              <a:prstDash val="solid"/>
              <a:round/>
            </a:ln>
          </a:left>
          <a:right>
            <a:ln w="12700" cap="flat">
              <a:solidFill>
                <a:srgbClr val="E7271F"/>
              </a:solidFill>
              <a:prstDash val="solid"/>
              <a:round/>
            </a:ln>
          </a:right>
          <a:top>
            <a:ln w="38100" cap="flat">
              <a:solidFill>
                <a:srgbClr val="E7271F"/>
              </a:solidFill>
              <a:prstDash val="solid"/>
              <a:round/>
            </a:ln>
          </a:top>
          <a:bottom>
            <a:ln w="12700" cap="flat">
              <a:solidFill>
                <a:srgbClr val="E7271F"/>
              </a:solidFill>
              <a:prstDash val="solid"/>
              <a:round/>
            </a:ln>
          </a:bottom>
          <a:insideH>
            <a:ln w="12700" cap="flat">
              <a:solidFill>
                <a:srgbClr val="E7271F"/>
              </a:solidFill>
              <a:prstDash val="solid"/>
              <a:round/>
            </a:ln>
          </a:insideH>
          <a:insideV>
            <a:ln w="12700" cap="flat">
              <a:solidFill>
                <a:srgbClr val="E7271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Gill Sans"/>
          <a:ea typeface="Gill Sans"/>
          <a:cs typeface="Gill Sans"/>
        </a:font>
        <a:srgbClr val="E7271F"/>
      </a:tcTxStyle>
      <a:tcStyle>
        <a:tcBdr>
          <a:left>
            <a:ln w="12700" cap="flat">
              <a:solidFill>
                <a:srgbClr val="E7271F"/>
              </a:solidFill>
              <a:prstDash val="solid"/>
              <a:round/>
            </a:ln>
          </a:left>
          <a:right>
            <a:ln w="12700" cap="flat">
              <a:solidFill>
                <a:srgbClr val="E7271F"/>
              </a:solidFill>
              <a:prstDash val="solid"/>
              <a:round/>
            </a:ln>
          </a:right>
          <a:top>
            <a:ln w="12700" cap="flat">
              <a:solidFill>
                <a:srgbClr val="E7271F"/>
              </a:solidFill>
              <a:prstDash val="solid"/>
              <a:round/>
            </a:ln>
          </a:top>
          <a:bottom>
            <a:ln w="38100" cap="flat">
              <a:solidFill>
                <a:srgbClr val="E7271F"/>
              </a:solidFill>
              <a:prstDash val="solid"/>
              <a:round/>
            </a:ln>
          </a:bottom>
          <a:insideH>
            <a:ln w="12700" cap="flat">
              <a:solidFill>
                <a:srgbClr val="E7271F"/>
              </a:solidFill>
              <a:prstDash val="solid"/>
              <a:round/>
            </a:ln>
          </a:insideH>
          <a:insideV>
            <a:ln w="12700" cap="flat">
              <a:solidFill>
                <a:srgbClr val="E7271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E7271F"/>
          </a:solidFill>
        </a:fill>
      </a:tcStyle>
    </a:band2H>
    <a:firstCol>
      <a:tcTxStyle b="on" i="off">
        <a:font>
          <a:latin typeface="Gill Sans"/>
          <a:ea typeface="Gill Sans"/>
          <a:cs typeface="Gill Sans"/>
        </a:font>
        <a:srgbClr val="E7271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7271F"/>
          </a:solidFill>
        </a:fill>
      </a:tcStyle>
    </a:lastRow>
    <a:firstRow>
      <a:tcTxStyle b="on" i="off">
        <a:font>
          <a:latin typeface="Gill Sans"/>
          <a:ea typeface="Gill Sans"/>
          <a:cs typeface="Gill Sans"/>
        </a:font>
        <a:srgbClr val="E7271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12700" cap="flat">
              <a:solidFill>
                <a:srgbClr val="E7271F"/>
              </a:solidFill>
              <a:prstDash val="solid"/>
              <a:round/>
            </a:ln>
          </a:left>
          <a:right>
            <a:ln w="12700" cap="flat">
              <a:solidFill>
                <a:srgbClr val="E7271F"/>
              </a:solidFill>
              <a:prstDash val="solid"/>
              <a:round/>
            </a:ln>
          </a:right>
          <a:top>
            <a:ln w="12700" cap="flat">
              <a:solidFill>
                <a:srgbClr val="E7271F"/>
              </a:solidFill>
              <a:prstDash val="solid"/>
              <a:round/>
            </a:ln>
          </a:top>
          <a:bottom>
            <a:ln w="12700" cap="flat">
              <a:solidFill>
                <a:srgbClr val="E7271F"/>
              </a:solidFill>
              <a:prstDash val="solid"/>
              <a:round/>
            </a:ln>
          </a:bottom>
          <a:insideH>
            <a:ln w="12700" cap="flat">
              <a:solidFill>
                <a:srgbClr val="E7271F"/>
              </a:solidFill>
              <a:prstDash val="solid"/>
              <a:round/>
            </a:ln>
          </a:insideH>
          <a:insideV>
            <a:ln w="12700" cap="flat">
              <a:solidFill>
                <a:srgbClr val="E7271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Gill Sans"/>
          <a:ea typeface="Gill Sans"/>
          <a:cs typeface="Gill Sans"/>
        </a:font>
        <a:srgbClr val="E7271F"/>
      </a:tcTxStyle>
      <a:tcStyle>
        <a:tcBdr>
          <a:left>
            <a:ln w="12700" cap="flat">
              <a:solidFill>
                <a:srgbClr val="E7271F"/>
              </a:solidFill>
              <a:prstDash val="solid"/>
              <a:round/>
            </a:ln>
          </a:left>
          <a:right>
            <a:ln w="12700" cap="flat">
              <a:solidFill>
                <a:srgbClr val="E7271F"/>
              </a:solidFill>
              <a:prstDash val="solid"/>
              <a:round/>
            </a:ln>
          </a:right>
          <a:top>
            <a:ln w="12700" cap="flat">
              <a:solidFill>
                <a:srgbClr val="E7271F"/>
              </a:solidFill>
              <a:prstDash val="solid"/>
              <a:round/>
            </a:ln>
          </a:top>
          <a:bottom>
            <a:ln w="12700" cap="flat">
              <a:solidFill>
                <a:srgbClr val="E7271F"/>
              </a:solidFill>
              <a:prstDash val="solid"/>
              <a:round/>
            </a:ln>
          </a:bottom>
          <a:insideH>
            <a:ln w="12700" cap="flat">
              <a:solidFill>
                <a:srgbClr val="E7271F"/>
              </a:solidFill>
              <a:prstDash val="solid"/>
              <a:round/>
            </a:ln>
          </a:insideH>
          <a:insideV>
            <a:ln w="12700" cap="flat">
              <a:solidFill>
                <a:srgbClr val="E7271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Gill Sans"/>
          <a:ea typeface="Gill Sans"/>
          <a:cs typeface="Gill Sans"/>
        </a:font>
        <a:srgbClr val="E7271F"/>
      </a:tcTxStyle>
      <a:tcStyle>
        <a:tcBdr>
          <a:left>
            <a:ln w="12700" cap="flat">
              <a:solidFill>
                <a:srgbClr val="E7271F"/>
              </a:solidFill>
              <a:prstDash val="solid"/>
              <a:round/>
            </a:ln>
          </a:left>
          <a:right>
            <a:ln w="12700" cap="flat">
              <a:solidFill>
                <a:srgbClr val="E7271F"/>
              </a:solidFill>
              <a:prstDash val="solid"/>
              <a:round/>
            </a:ln>
          </a:right>
          <a:top>
            <a:ln w="38100" cap="flat">
              <a:solidFill>
                <a:srgbClr val="E7271F"/>
              </a:solidFill>
              <a:prstDash val="solid"/>
              <a:round/>
            </a:ln>
          </a:top>
          <a:bottom>
            <a:ln w="12700" cap="flat">
              <a:solidFill>
                <a:srgbClr val="E7271F"/>
              </a:solidFill>
              <a:prstDash val="solid"/>
              <a:round/>
            </a:ln>
          </a:bottom>
          <a:insideH>
            <a:ln w="12700" cap="flat">
              <a:solidFill>
                <a:srgbClr val="E7271F"/>
              </a:solidFill>
              <a:prstDash val="solid"/>
              <a:round/>
            </a:ln>
          </a:insideH>
          <a:insideV>
            <a:ln w="12700" cap="flat">
              <a:solidFill>
                <a:srgbClr val="E7271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Gill Sans"/>
          <a:ea typeface="Gill Sans"/>
          <a:cs typeface="Gill Sans"/>
        </a:font>
        <a:srgbClr val="E7271F"/>
      </a:tcTxStyle>
      <a:tcStyle>
        <a:tcBdr>
          <a:left>
            <a:ln w="12700" cap="flat">
              <a:solidFill>
                <a:srgbClr val="E7271F"/>
              </a:solidFill>
              <a:prstDash val="solid"/>
              <a:round/>
            </a:ln>
          </a:left>
          <a:right>
            <a:ln w="12700" cap="flat">
              <a:solidFill>
                <a:srgbClr val="E7271F"/>
              </a:solidFill>
              <a:prstDash val="solid"/>
              <a:round/>
            </a:ln>
          </a:right>
          <a:top>
            <a:ln w="12700" cap="flat">
              <a:solidFill>
                <a:srgbClr val="E7271F"/>
              </a:solidFill>
              <a:prstDash val="solid"/>
              <a:round/>
            </a:ln>
          </a:top>
          <a:bottom>
            <a:ln w="38100" cap="flat">
              <a:solidFill>
                <a:srgbClr val="E7271F"/>
              </a:solidFill>
              <a:prstDash val="solid"/>
              <a:round/>
            </a:ln>
          </a:bottom>
          <a:insideH>
            <a:ln w="12700" cap="flat">
              <a:solidFill>
                <a:srgbClr val="E7271F"/>
              </a:solidFill>
              <a:prstDash val="solid"/>
              <a:round/>
            </a:ln>
          </a:insideH>
          <a:insideV>
            <a:ln w="12700" cap="flat">
              <a:solidFill>
                <a:srgbClr val="E7271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0"/>
  </p:normalViewPr>
  <p:slideViewPr>
    <p:cSldViewPr snapToGrid="0" snapToObjects="1">
      <p:cViewPr varScale="1">
        <p:scale>
          <a:sx n="79" d="100"/>
          <a:sy n="79" d="100"/>
        </p:scale>
        <p:origin x="1656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80" name="Shape 8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+mj-lt"/>
        <a:ea typeface="+mj-ea"/>
        <a:cs typeface="+mj-cs"/>
        <a:sym typeface="Lucida Grande"/>
      </a:defRPr>
    </a:lvl1pPr>
    <a:lvl2pPr indent="228600" defTabSz="584200" latinLnBrk="0">
      <a:defRPr sz="2200">
        <a:latin typeface="+mj-lt"/>
        <a:ea typeface="+mj-ea"/>
        <a:cs typeface="+mj-cs"/>
        <a:sym typeface="Lucida Grande"/>
      </a:defRPr>
    </a:lvl2pPr>
    <a:lvl3pPr indent="457200" defTabSz="584200" latinLnBrk="0">
      <a:defRPr sz="2200">
        <a:latin typeface="+mj-lt"/>
        <a:ea typeface="+mj-ea"/>
        <a:cs typeface="+mj-cs"/>
        <a:sym typeface="Lucida Grande"/>
      </a:defRPr>
    </a:lvl3pPr>
    <a:lvl4pPr indent="685800" defTabSz="584200" latinLnBrk="0">
      <a:defRPr sz="2200">
        <a:latin typeface="+mj-lt"/>
        <a:ea typeface="+mj-ea"/>
        <a:cs typeface="+mj-cs"/>
        <a:sym typeface="Lucida Grande"/>
      </a:defRPr>
    </a:lvl4pPr>
    <a:lvl5pPr indent="914400" defTabSz="584200" latinLnBrk="0">
      <a:defRPr sz="2200">
        <a:latin typeface="+mj-lt"/>
        <a:ea typeface="+mj-ea"/>
        <a:cs typeface="+mj-cs"/>
        <a:sym typeface="Lucida Grande"/>
      </a:defRPr>
    </a:lvl5pPr>
    <a:lvl6pPr indent="1143000" defTabSz="584200" latinLnBrk="0">
      <a:defRPr sz="2200">
        <a:latin typeface="+mj-lt"/>
        <a:ea typeface="+mj-ea"/>
        <a:cs typeface="+mj-cs"/>
        <a:sym typeface="Lucida Grande"/>
      </a:defRPr>
    </a:lvl6pPr>
    <a:lvl7pPr indent="1371600" defTabSz="584200" latinLnBrk="0">
      <a:defRPr sz="2200">
        <a:latin typeface="+mj-lt"/>
        <a:ea typeface="+mj-ea"/>
        <a:cs typeface="+mj-cs"/>
        <a:sym typeface="Lucida Grande"/>
      </a:defRPr>
    </a:lvl7pPr>
    <a:lvl8pPr indent="1600200" defTabSz="584200" latinLnBrk="0">
      <a:defRPr sz="2200">
        <a:latin typeface="+mj-lt"/>
        <a:ea typeface="+mj-ea"/>
        <a:cs typeface="+mj-cs"/>
        <a:sym typeface="Lucida Grande"/>
      </a:defRPr>
    </a:lvl8pPr>
    <a:lvl9pPr indent="1828800" defTabSz="584200" latinLnBrk="0">
      <a:defRPr sz="2200">
        <a:latin typeface="+mj-lt"/>
        <a:ea typeface="+mj-ea"/>
        <a:cs typeface="+mj-cs"/>
        <a:sym typeface="Lucida Grand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Linje"/>
          <p:cNvSpPr/>
          <p:nvPr/>
        </p:nvSpPr>
        <p:spPr>
          <a:xfrm flipV="1">
            <a:off x="1168400" y="809625"/>
            <a:ext cx="10617200" cy="3175"/>
          </a:xfrm>
          <a:prstGeom prst="line">
            <a:avLst/>
          </a:prstGeom>
          <a:ln w="38100">
            <a:solidFill>
              <a:srgbClr val="FFFFFF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6" name="Linje"/>
          <p:cNvSpPr/>
          <p:nvPr/>
        </p:nvSpPr>
        <p:spPr>
          <a:xfrm flipV="1">
            <a:off x="1168399" y="8674099"/>
            <a:ext cx="10617201" cy="1589"/>
          </a:xfrm>
          <a:prstGeom prst="line">
            <a:avLst/>
          </a:prstGeom>
          <a:ln w="38100">
            <a:solidFill>
              <a:srgbClr val="FFFFFF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27" name="Logo_KMH_Vit_RGB.pdf" descr="Logo_KMH_Vit_RGB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677525" y="8967787"/>
            <a:ext cx="1093788" cy="446088"/>
          </a:xfrm>
          <a:prstGeom prst="rect">
            <a:avLst/>
          </a:prstGeom>
          <a:ln w="12700">
            <a:miter lim="400000"/>
          </a:ln>
        </p:spPr>
      </p:pic>
      <p:sp>
        <p:nvSpPr>
          <p:cNvPr id="28" name="Diabildsnummer"/>
          <p:cNvSpPr txBox="1">
            <a:spLocks noGrp="1"/>
          </p:cNvSpPr>
          <p:nvPr>
            <p:ph type="sldNum" sz="quarter" idx="2"/>
          </p:nvPr>
        </p:nvSpPr>
        <p:spPr>
          <a:xfrm>
            <a:off x="1168400" y="8833132"/>
            <a:ext cx="241437" cy="224861"/>
          </a:xfrm>
          <a:prstGeom prst="rect">
            <a:avLst/>
          </a:prstGeom>
        </p:spPr>
        <p:txBody>
          <a:bodyPr lIns="50800" tIns="50800" rIns="50800" bIns="50800"/>
          <a:lstStyle>
            <a:lvl1pPr marL="0" indent="0" algn="l" defTabSz="825500">
              <a:defRPr sz="9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och undertext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eltext"/>
          <p:cNvSpPr txBox="1">
            <a:spLocks noGrp="1"/>
          </p:cNvSpPr>
          <p:nvPr>
            <p:ph type="title"/>
          </p:nvPr>
        </p:nvSpPr>
        <p:spPr>
          <a:xfrm>
            <a:off x="1264355" y="1643662"/>
            <a:ext cx="10458028" cy="3305387"/>
          </a:xfrm>
          <a:prstGeom prst="rect">
            <a:avLst/>
          </a:prstGeom>
        </p:spPr>
        <p:txBody>
          <a:bodyPr lIns="72248" tIns="72248" rIns="72248" bIns="72248" anchor="b"/>
          <a:lstStyle>
            <a:lvl1pPr defTabSz="577991">
              <a:defRPr sz="8200"/>
            </a:lvl1pPr>
          </a:lstStyle>
          <a:p>
            <a:r>
              <a:t>Titeltext</a:t>
            </a:r>
          </a:p>
        </p:txBody>
      </p:sp>
      <p:sp>
        <p:nvSpPr>
          <p:cNvPr id="43" name="Brödtext nivå ett…"/>
          <p:cNvSpPr txBox="1">
            <a:spLocks noGrp="1"/>
          </p:cNvSpPr>
          <p:nvPr>
            <p:ph type="body" sz="quarter" idx="1"/>
          </p:nvPr>
        </p:nvSpPr>
        <p:spPr>
          <a:xfrm>
            <a:off x="1264355" y="5021297"/>
            <a:ext cx="10458028" cy="1137921"/>
          </a:xfrm>
          <a:prstGeom prst="rect">
            <a:avLst/>
          </a:prstGeom>
        </p:spPr>
        <p:txBody>
          <a:bodyPr lIns="72248" tIns="72248" rIns="72248" bIns="72248" anchor="t"/>
          <a:lstStyle>
            <a:lvl1pPr marL="0" indent="0" algn="ctr" defTabSz="577991">
              <a:spcBef>
                <a:spcPts val="0"/>
              </a:spcBef>
              <a:buClrTx/>
              <a:buSzTx/>
              <a:buFontTx/>
              <a:buNone/>
              <a:defRPr sz="3400"/>
            </a:lvl1pPr>
            <a:lvl2pPr marL="0" indent="0" algn="ctr" defTabSz="577991">
              <a:spcBef>
                <a:spcPts val="0"/>
              </a:spcBef>
              <a:buClrTx/>
              <a:buSzTx/>
              <a:buFontTx/>
              <a:buNone/>
              <a:defRPr sz="3400"/>
            </a:lvl2pPr>
            <a:lvl3pPr marL="0" indent="0" algn="ctr" defTabSz="577991">
              <a:spcBef>
                <a:spcPts val="0"/>
              </a:spcBef>
              <a:buClrTx/>
              <a:buSzTx/>
              <a:buFontTx/>
              <a:buNone/>
              <a:defRPr sz="3400"/>
            </a:lvl3pPr>
            <a:lvl4pPr marL="0" indent="0" algn="ctr" defTabSz="577991">
              <a:spcBef>
                <a:spcPts val="0"/>
              </a:spcBef>
              <a:buClrTx/>
              <a:buSzTx/>
              <a:buFontTx/>
              <a:buNone/>
              <a:defRPr sz="3400"/>
            </a:lvl4pPr>
            <a:lvl5pPr marL="0" indent="0" algn="ctr" defTabSz="577991">
              <a:spcBef>
                <a:spcPts val="0"/>
              </a:spcBef>
              <a:buClrTx/>
              <a:buSzTx/>
              <a:buFontTx/>
              <a:buNone/>
              <a:defRPr sz="3400"/>
            </a:lvl5pPr>
          </a:lstStyle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44" name="Diabildsnummer"/>
          <p:cNvSpPr txBox="1">
            <a:spLocks noGrp="1"/>
          </p:cNvSpPr>
          <p:nvPr>
            <p:ph type="sldNum" sz="quarter" idx="2"/>
          </p:nvPr>
        </p:nvSpPr>
        <p:spPr>
          <a:xfrm>
            <a:off x="6313169" y="9229795"/>
            <a:ext cx="360399" cy="385799"/>
          </a:xfrm>
          <a:prstGeom prst="rect">
            <a:avLst/>
          </a:prstGeom>
        </p:spPr>
        <p:txBody>
          <a:bodyPr lIns="72248" tIns="72248" rIns="72248" bIns="72248" anchor="t"/>
          <a:lstStyle>
            <a:lvl1pPr marL="0" indent="0" algn="ctr" defTabSz="577991">
              <a:defRPr sz="1600"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och under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iteltext"/>
          <p:cNvSpPr txBox="1">
            <a:spLocks noGrp="1"/>
          </p:cNvSpPr>
          <p:nvPr>
            <p:ph type="title"/>
          </p:nvPr>
        </p:nvSpPr>
        <p:spPr>
          <a:xfrm>
            <a:off x="1264355" y="1643662"/>
            <a:ext cx="10458028" cy="3305387"/>
          </a:xfrm>
          <a:prstGeom prst="rect">
            <a:avLst/>
          </a:prstGeom>
        </p:spPr>
        <p:txBody>
          <a:bodyPr lIns="72248" tIns="72248" rIns="72248" bIns="72248" anchor="b"/>
          <a:lstStyle>
            <a:lvl1pPr defTabSz="577991">
              <a:defRPr sz="8200">
                <a:solidFill>
                  <a:srgbClr val="000000"/>
                </a:solidFill>
              </a:defRPr>
            </a:lvl1pPr>
          </a:lstStyle>
          <a:p>
            <a:r>
              <a:t>Titeltext</a:t>
            </a:r>
          </a:p>
        </p:txBody>
      </p:sp>
      <p:sp>
        <p:nvSpPr>
          <p:cNvPr id="52" name="Brödtext nivå ett…"/>
          <p:cNvSpPr txBox="1">
            <a:spLocks noGrp="1"/>
          </p:cNvSpPr>
          <p:nvPr>
            <p:ph type="body" sz="quarter" idx="1"/>
          </p:nvPr>
        </p:nvSpPr>
        <p:spPr>
          <a:xfrm>
            <a:off x="1264355" y="5021297"/>
            <a:ext cx="10458028" cy="1137921"/>
          </a:xfrm>
          <a:prstGeom prst="rect">
            <a:avLst/>
          </a:prstGeom>
        </p:spPr>
        <p:txBody>
          <a:bodyPr lIns="72248" tIns="72248" rIns="72248" bIns="72248" anchor="t"/>
          <a:lstStyle>
            <a:lvl1pPr marL="0" indent="0" algn="ctr" defTabSz="577991">
              <a:spcBef>
                <a:spcPts val="0"/>
              </a:spcBef>
              <a:buClrTx/>
              <a:buSzTx/>
              <a:buFontTx/>
              <a:buNone/>
              <a:defRPr sz="3400">
                <a:solidFill>
                  <a:srgbClr val="000000"/>
                </a:solidFill>
              </a:defRPr>
            </a:lvl1pPr>
            <a:lvl2pPr marL="0" indent="0" algn="ctr" defTabSz="577991">
              <a:spcBef>
                <a:spcPts val="0"/>
              </a:spcBef>
              <a:buClrTx/>
              <a:buSzTx/>
              <a:buFontTx/>
              <a:buNone/>
              <a:defRPr sz="3400">
                <a:solidFill>
                  <a:srgbClr val="000000"/>
                </a:solidFill>
              </a:defRPr>
            </a:lvl2pPr>
            <a:lvl3pPr marL="0" indent="0" algn="ctr" defTabSz="577991">
              <a:spcBef>
                <a:spcPts val="0"/>
              </a:spcBef>
              <a:buClrTx/>
              <a:buSzTx/>
              <a:buFontTx/>
              <a:buNone/>
              <a:defRPr sz="3400">
                <a:solidFill>
                  <a:srgbClr val="000000"/>
                </a:solidFill>
              </a:defRPr>
            </a:lvl3pPr>
            <a:lvl4pPr marL="0" indent="0" algn="ctr" defTabSz="577991">
              <a:spcBef>
                <a:spcPts val="0"/>
              </a:spcBef>
              <a:buClrTx/>
              <a:buSzTx/>
              <a:buFontTx/>
              <a:buNone/>
              <a:defRPr sz="3400">
                <a:solidFill>
                  <a:srgbClr val="000000"/>
                </a:solidFill>
              </a:defRPr>
            </a:lvl4pPr>
            <a:lvl5pPr marL="0" indent="0" algn="ctr" defTabSz="577991">
              <a:spcBef>
                <a:spcPts val="0"/>
              </a:spcBef>
              <a:buClrTx/>
              <a:buSzTx/>
              <a:buFontTx/>
              <a:buNone/>
              <a:defRPr sz="3400">
                <a:solidFill>
                  <a:srgbClr val="000000"/>
                </a:solidFill>
              </a:defRPr>
            </a:lvl5pPr>
          </a:lstStyle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53" name="Diabildsnummer"/>
          <p:cNvSpPr txBox="1">
            <a:spLocks noGrp="1"/>
          </p:cNvSpPr>
          <p:nvPr>
            <p:ph type="sldNum" sz="quarter" idx="2"/>
          </p:nvPr>
        </p:nvSpPr>
        <p:spPr>
          <a:xfrm>
            <a:off x="6313169" y="9229795"/>
            <a:ext cx="360399" cy="385799"/>
          </a:xfrm>
          <a:prstGeom prst="rect">
            <a:avLst/>
          </a:prstGeom>
        </p:spPr>
        <p:txBody>
          <a:bodyPr lIns="72248" tIns="72248" rIns="72248" bIns="72248" anchor="t"/>
          <a:lstStyle>
            <a:lvl1pPr marL="0" indent="0" algn="ctr" defTabSz="577991">
              <a:defRPr sz="16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 -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iteltext"/>
          <p:cNvSpPr txBox="1">
            <a:spLocks noGrp="1"/>
          </p:cNvSpPr>
          <p:nvPr>
            <p:ph type="title"/>
          </p:nvPr>
        </p:nvSpPr>
        <p:spPr>
          <a:xfrm>
            <a:off x="650239" y="390596"/>
            <a:ext cx="11704322" cy="1625601"/>
          </a:xfrm>
          <a:prstGeom prst="rect">
            <a:avLst/>
          </a:prstGeom>
          <a:ln>
            <a:round/>
          </a:ln>
        </p:spPr>
        <p:txBody>
          <a:bodyPr lIns="54186" tIns="54186" rIns="54186" bIns="54186"/>
          <a:lstStyle>
            <a:lvl1pPr defTabSz="1300480">
              <a:defRPr sz="62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Titeltext</a:t>
            </a:r>
          </a:p>
        </p:txBody>
      </p:sp>
      <p:sp>
        <p:nvSpPr>
          <p:cNvPr id="61" name="Brödtext nivå ett…"/>
          <p:cNvSpPr txBox="1">
            <a:spLocks noGrp="1"/>
          </p:cNvSpPr>
          <p:nvPr>
            <p:ph type="body" idx="1"/>
          </p:nvPr>
        </p:nvSpPr>
        <p:spPr>
          <a:xfrm>
            <a:off x="650239" y="2275839"/>
            <a:ext cx="11704322" cy="6436926"/>
          </a:xfrm>
          <a:prstGeom prst="rect">
            <a:avLst/>
          </a:prstGeom>
          <a:ln>
            <a:round/>
          </a:ln>
        </p:spPr>
        <p:txBody>
          <a:bodyPr lIns="54186" tIns="54186" rIns="54186" bIns="54186" anchor="t"/>
          <a:lstStyle>
            <a:lvl1pPr marL="471487" indent="-471487" defTabSz="1300480">
              <a:spcBef>
                <a:spcPts val="1000"/>
              </a:spcBef>
              <a:buClrTx/>
              <a:buSzPct val="100000"/>
              <a:buFont typeface="Arial"/>
              <a:defRPr sz="44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lvl1pPr>
            <a:lvl2pPr marL="845003" indent="-387803" defTabSz="1300480">
              <a:spcBef>
                <a:spcPts val="900"/>
              </a:spcBef>
              <a:buClrTx/>
              <a:buSzPct val="100000"/>
              <a:buFont typeface="Arial"/>
              <a:buChar char="–"/>
              <a:defRPr sz="38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lvl2pPr>
            <a:lvl3pPr marL="1238250" indent="-323850" defTabSz="1300480">
              <a:spcBef>
                <a:spcPts val="800"/>
              </a:spcBef>
              <a:buClrTx/>
              <a:buSzPct val="100000"/>
              <a:buFont typeface="Arial"/>
              <a:defRPr sz="34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lvl3pPr>
            <a:lvl4pPr marL="1691639" indent="-320039" defTabSz="1300480">
              <a:spcBef>
                <a:spcPts val="600"/>
              </a:spcBef>
              <a:buClrTx/>
              <a:buSzPct val="100000"/>
              <a:buFont typeface="Arial"/>
              <a:buChar char="–"/>
              <a:defRPr sz="28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lvl4pPr>
            <a:lvl5pPr marL="2148839" indent="-320039" defTabSz="1300480">
              <a:spcBef>
                <a:spcPts val="600"/>
              </a:spcBef>
              <a:buClrTx/>
              <a:buSzPct val="100000"/>
              <a:buFont typeface="Arial"/>
              <a:buChar char="»"/>
              <a:defRPr sz="28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62" name="Diabildsnummer"/>
          <p:cNvSpPr txBox="1">
            <a:spLocks noGrp="1"/>
          </p:cNvSpPr>
          <p:nvPr>
            <p:ph type="sldNum" sz="quarter" idx="2"/>
          </p:nvPr>
        </p:nvSpPr>
        <p:spPr>
          <a:xfrm>
            <a:off x="12007466" y="9203972"/>
            <a:ext cx="347094" cy="349674"/>
          </a:xfrm>
          <a:prstGeom prst="rect">
            <a:avLst/>
          </a:prstGeom>
          <a:ln>
            <a:round/>
          </a:ln>
        </p:spPr>
        <p:txBody>
          <a:bodyPr lIns="54186" tIns="54186" rIns="54186" bIns="54186"/>
          <a:lstStyle>
            <a:lvl1pPr marL="0" indent="0" defTabSz="1300480">
              <a:defRPr sz="1600">
                <a:solidFill>
                  <a:srgbClr val="9A9A9A"/>
                </a:solidFill>
                <a:uFill>
                  <a:solidFill>
                    <a:srgbClr val="9A9A9A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och und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iteltex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>
            <a:normAutofit/>
          </a:bodyPr>
          <a:lstStyle>
            <a:lvl1pPr defTabSz="584200">
              <a:defRPr sz="8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r>
              <a:t>Titeltext</a:t>
            </a:r>
          </a:p>
        </p:txBody>
      </p:sp>
      <p:sp>
        <p:nvSpPr>
          <p:cNvPr id="70" name="Brödtext nivå ett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 defTabSz="584200">
              <a:spcBef>
                <a:spcPts val="0"/>
              </a:spcBef>
              <a:buClrTx/>
              <a:buSzTx/>
              <a:buFontTx/>
              <a:buNone/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0" indent="228600" algn="ctr" defTabSz="584200">
              <a:spcBef>
                <a:spcPts val="0"/>
              </a:spcBef>
              <a:buClrTx/>
              <a:buSzTx/>
              <a:buFontTx/>
              <a:buNone/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marL="0" indent="457200" algn="ctr" defTabSz="584200">
              <a:spcBef>
                <a:spcPts val="0"/>
              </a:spcBef>
              <a:buClrTx/>
              <a:buSzTx/>
              <a:buFontTx/>
              <a:buNone/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0" indent="685800" algn="ctr" defTabSz="584200">
              <a:spcBef>
                <a:spcPts val="0"/>
              </a:spcBef>
              <a:buClrTx/>
              <a:buSzTx/>
              <a:buFontTx/>
              <a:buNone/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0" indent="914400" algn="ctr" defTabSz="584200">
              <a:spcBef>
                <a:spcPts val="0"/>
              </a:spcBef>
              <a:buClrTx/>
              <a:buSzTx/>
              <a:buFontTx/>
              <a:buNone/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5pPr>
          </a:lstStyle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71" name="Linje"/>
          <p:cNvSpPr/>
          <p:nvPr/>
        </p:nvSpPr>
        <p:spPr>
          <a:xfrm>
            <a:off x="609600" y="8726169"/>
            <a:ext cx="11949608" cy="1"/>
          </a:xfrm>
          <a:prstGeom prst="line">
            <a:avLst/>
          </a:prstGeom>
          <a:ln w="38100">
            <a:solidFill>
              <a:srgbClr val="DE0F1A"/>
            </a:solidFill>
            <a:miter/>
          </a:ln>
        </p:spPr>
        <p:txBody>
          <a:bodyPr lIns="45719" rIns="45719"/>
          <a:lstStyle/>
          <a:p>
            <a:pPr marL="0" indent="0">
              <a:defRPr sz="280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72" name="Logo_KMH_Röd_RGB.emf" descr="Logo_KMH_Röd_RGB.em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185525" y="8912225"/>
            <a:ext cx="1365538" cy="559377"/>
          </a:xfrm>
          <a:prstGeom prst="rect">
            <a:avLst/>
          </a:prstGeom>
          <a:ln w="12700">
            <a:miter lim="400000"/>
          </a:ln>
        </p:spPr>
      </p:pic>
      <p:sp>
        <p:nvSpPr>
          <p:cNvPr id="73" name="Diabildsnummer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</p:spPr>
        <p:txBody>
          <a:bodyPr lIns="50800" tIns="50800" rIns="50800" bIns="50800" anchor="t"/>
          <a:lstStyle>
            <a:lvl1pPr marL="0" indent="0" algn="ctr" defTabSz="584200">
              <a:defRPr sz="18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text"/>
          <p:cNvSpPr txBox="1">
            <a:spLocks noGrp="1"/>
          </p:cNvSpPr>
          <p:nvPr>
            <p:ph type="title"/>
          </p:nvPr>
        </p:nvSpPr>
        <p:spPr>
          <a:xfrm>
            <a:off x="650240" y="319746"/>
            <a:ext cx="11704320" cy="17672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r>
              <a:t>Titeltext</a:t>
            </a:r>
          </a:p>
        </p:txBody>
      </p:sp>
      <p:sp>
        <p:nvSpPr>
          <p:cNvPr id="3" name="Brödtext nivå ett…"/>
          <p:cNvSpPr txBox="1">
            <a:spLocks noGrp="1"/>
          </p:cNvSpPr>
          <p:nvPr>
            <p:ph type="body" idx="1"/>
          </p:nvPr>
        </p:nvSpPr>
        <p:spPr>
          <a:xfrm>
            <a:off x="650240" y="2087044"/>
            <a:ext cx="11704320" cy="68145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4" name="Diabildsnummer"/>
          <p:cNvSpPr txBox="1">
            <a:spLocks noGrp="1"/>
          </p:cNvSpPr>
          <p:nvPr>
            <p:ph type="sldNum" sz="quarter" idx="2"/>
          </p:nvPr>
        </p:nvSpPr>
        <p:spPr>
          <a:xfrm>
            <a:off x="6285652" y="8779791"/>
            <a:ext cx="3034455" cy="5207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FFFFFF"/>
          </a:solidFill>
          <a:uFillTx/>
          <a:latin typeface="Gill Sans"/>
          <a:ea typeface="Gill Sans"/>
          <a:cs typeface="Gill Sans"/>
          <a:sym typeface="Gill Sans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FFFFFF"/>
          </a:solidFill>
          <a:uFillTx/>
          <a:latin typeface="Gill Sans"/>
          <a:ea typeface="Gill Sans"/>
          <a:cs typeface="Gill Sans"/>
          <a:sym typeface="Gill Sans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FFFFFF"/>
          </a:solidFill>
          <a:uFillTx/>
          <a:latin typeface="Gill Sans"/>
          <a:ea typeface="Gill Sans"/>
          <a:cs typeface="Gill Sans"/>
          <a:sym typeface="Gill Sans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FFFFFF"/>
          </a:solidFill>
          <a:uFillTx/>
          <a:latin typeface="Gill Sans"/>
          <a:ea typeface="Gill Sans"/>
          <a:cs typeface="Gill Sans"/>
          <a:sym typeface="Gill Sans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FFFFFF"/>
          </a:solidFill>
          <a:uFillTx/>
          <a:latin typeface="Gill Sans"/>
          <a:ea typeface="Gill Sans"/>
          <a:cs typeface="Gill Sans"/>
          <a:sym typeface="Gill Sans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FFFFFF"/>
          </a:solidFill>
          <a:uFillTx/>
          <a:latin typeface="Gill Sans"/>
          <a:ea typeface="Gill Sans"/>
          <a:cs typeface="Gill Sans"/>
          <a:sym typeface="Gill Sans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FFFFFF"/>
          </a:solidFill>
          <a:uFillTx/>
          <a:latin typeface="Gill Sans"/>
          <a:ea typeface="Gill Sans"/>
          <a:cs typeface="Gill Sans"/>
          <a:sym typeface="Gill Sans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FFFFFF"/>
          </a:solidFill>
          <a:uFillTx/>
          <a:latin typeface="Gill Sans"/>
          <a:ea typeface="Gill Sans"/>
          <a:cs typeface="Gill Sans"/>
          <a:sym typeface="Gill Sans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FFFFFF"/>
          </a:solidFill>
          <a:uFillTx/>
          <a:latin typeface="Gill Sans"/>
          <a:ea typeface="Gill Sans"/>
          <a:cs typeface="Gill Sans"/>
          <a:sym typeface="Gill Sans"/>
        </a:defRPr>
      </a:lvl9pPr>
    </p:titleStyle>
    <p:bodyStyle>
      <a:lvl1pPr marL="838200" marR="0" indent="-571500" algn="l" defTabSz="914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FFFFFF"/>
        </a:buClr>
        <a:buSzPct val="171000"/>
        <a:buFont typeface="Gill Sans"/>
        <a:buChar char="•"/>
        <a:tabLst/>
        <a:defRPr sz="4200" b="0" i="0" u="none" strike="noStrike" cap="none" spc="0" baseline="0">
          <a:ln>
            <a:noFill/>
          </a:ln>
          <a:solidFill>
            <a:srgbClr val="FFFFFF"/>
          </a:solidFill>
          <a:uFillTx/>
          <a:latin typeface="Gill Sans"/>
          <a:ea typeface="Gill Sans"/>
          <a:cs typeface="Gill Sans"/>
          <a:sym typeface="Gill Sans"/>
        </a:defRPr>
      </a:lvl1pPr>
      <a:lvl2pPr marL="2044700" marR="0" indent="-1333500" algn="l" defTabSz="914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FFFFFF"/>
        </a:buClr>
        <a:buSzPct val="171000"/>
        <a:buFont typeface="Gill Sans"/>
        <a:buChar char="•"/>
        <a:tabLst/>
        <a:defRPr sz="4200" b="0" i="0" u="none" strike="noStrike" cap="none" spc="0" baseline="0">
          <a:ln>
            <a:noFill/>
          </a:ln>
          <a:solidFill>
            <a:srgbClr val="FFFFFF"/>
          </a:solidFill>
          <a:uFillTx/>
          <a:latin typeface="Gill Sans"/>
          <a:ea typeface="Gill Sans"/>
          <a:cs typeface="Gill Sans"/>
          <a:sym typeface="Gill Sans"/>
        </a:defRPr>
      </a:lvl2pPr>
      <a:lvl3pPr marL="2489200" marR="0" indent="-1333500" algn="l" defTabSz="914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FFFFFF"/>
        </a:buClr>
        <a:buSzPct val="171000"/>
        <a:buFont typeface="Gill Sans"/>
        <a:buChar char="•"/>
        <a:tabLst/>
        <a:defRPr sz="4200" b="0" i="0" u="none" strike="noStrike" cap="none" spc="0" baseline="0">
          <a:ln>
            <a:noFill/>
          </a:ln>
          <a:solidFill>
            <a:srgbClr val="FFFFFF"/>
          </a:solidFill>
          <a:uFillTx/>
          <a:latin typeface="Gill Sans"/>
          <a:ea typeface="Gill Sans"/>
          <a:cs typeface="Gill Sans"/>
          <a:sym typeface="Gill Sans"/>
        </a:defRPr>
      </a:lvl3pPr>
      <a:lvl4pPr marL="2933700" marR="0" indent="-1333500" algn="l" defTabSz="914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FFFFFF"/>
        </a:buClr>
        <a:buSzPct val="171000"/>
        <a:buFont typeface="Gill Sans"/>
        <a:buChar char="•"/>
        <a:tabLst/>
        <a:defRPr sz="4200" b="0" i="0" u="none" strike="noStrike" cap="none" spc="0" baseline="0">
          <a:ln>
            <a:noFill/>
          </a:ln>
          <a:solidFill>
            <a:srgbClr val="FFFFFF"/>
          </a:solidFill>
          <a:uFillTx/>
          <a:latin typeface="Gill Sans"/>
          <a:ea typeface="Gill Sans"/>
          <a:cs typeface="Gill Sans"/>
          <a:sym typeface="Gill Sans"/>
        </a:defRPr>
      </a:lvl4pPr>
      <a:lvl5pPr marL="3378200" marR="0" indent="-1333500" algn="l" defTabSz="914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FFFFFF"/>
        </a:buClr>
        <a:buSzPct val="171000"/>
        <a:buFont typeface="Gill Sans"/>
        <a:buChar char="•"/>
        <a:tabLst/>
        <a:defRPr sz="4200" b="0" i="0" u="none" strike="noStrike" cap="none" spc="0" baseline="0">
          <a:ln>
            <a:noFill/>
          </a:ln>
          <a:solidFill>
            <a:srgbClr val="FFFFFF"/>
          </a:solidFill>
          <a:uFillTx/>
          <a:latin typeface="Gill Sans"/>
          <a:ea typeface="Gill Sans"/>
          <a:cs typeface="Gill Sans"/>
          <a:sym typeface="Gill Sans"/>
        </a:defRPr>
      </a:lvl5pPr>
      <a:lvl6pPr marL="3835400" marR="0" indent="-1333500" algn="l" defTabSz="914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FFFFFF"/>
        </a:buClr>
        <a:buSzPct val="171000"/>
        <a:buFont typeface="Gill Sans"/>
        <a:buChar char="•"/>
        <a:tabLst/>
        <a:defRPr sz="4200" b="0" i="0" u="none" strike="noStrike" cap="none" spc="0" baseline="0">
          <a:ln>
            <a:noFill/>
          </a:ln>
          <a:solidFill>
            <a:srgbClr val="FFFFFF"/>
          </a:solidFill>
          <a:uFillTx/>
          <a:latin typeface="Gill Sans"/>
          <a:ea typeface="Gill Sans"/>
          <a:cs typeface="Gill Sans"/>
          <a:sym typeface="Gill Sans"/>
        </a:defRPr>
      </a:lvl6pPr>
      <a:lvl7pPr marL="4292600" marR="0" indent="-1333500" algn="l" defTabSz="914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FFFFFF"/>
        </a:buClr>
        <a:buSzPct val="171000"/>
        <a:buFont typeface="Gill Sans"/>
        <a:buChar char="•"/>
        <a:tabLst/>
        <a:defRPr sz="4200" b="0" i="0" u="none" strike="noStrike" cap="none" spc="0" baseline="0">
          <a:ln>
            <a:noFill/>
          </a:ln>
          <a:solidFill>
            <a:srgbClr val="FFFFFF"/>
          </a:solidFill>
          <a:uFillTx/>
          <a:latin typeface="Gill Sans"/>
          <a:ea typeface="Gill Sans"/>
          <a:cs typeface="Gill Sans"/>
          <a:sym typeface="Gill Sans"/>
        </a:defRPr>
      </a:lvl7pPr>
      <a:lvl8pPr marL="4749800" marR="0" indent="-1333500" algn="l" defTabSz="914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FFFFFF"/>
        </a:buClr>
        <a:buSzPct val="171000"/>
        <a:buFont typeface="Gill Sans"/>
        <a:buChar char="•"/>
        <a:tabLst/>
        <a:defRPr sz="4200" b="0" i="0" u="none" strike="noStrike" cap="none" spc="0" baseline="0">
          <a:ln>
            <a:noFill/>
          </a:ln>
          <a:solidFill>
            <a:srgbClr val="FFFFFF"/>
          </a:solidFill>
          <a:uFillTx/>
          <a:latin typeface="Gill Sans"/>
          <a:ea typeface="Gill Sans"/>
          <a:cs typeface="Gill Sans"/>
          <a:sym typeface="Gill Sans"/>
        </a:defRPr>
      </a:lvl8pPr>
      <a:lvl9pPr marL="5207000" marR="0" indent="-1333500" algn="l" defTabSz="914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FFFFFF"/>
        </a:buClr>
        <a:buSzPct val="171000"/>
        <a:buFont typeface="Gill Sans"/>
        <a:buChar char="•"/>
        <a:tabLst/>
        <a:defRPr sz="4200" b="0" i="0" u="none" strike="noStrike" cap="none" spc="0" baseline="0">
          <a:ln>
            <a:noFill/>
          </a:ln>
          <a:solidFill>
            <a:srgbClr val="FFFFFF"/>
          </a:solidFill>
          <a:uFillTx/>
          <a:latin typeface="Gill Sans"/>
          <a:ea typeface="Gill Sans"/>
          <a:cs typeface="Gill Sans"/>
          <a:sym typeface="Gill Sans"/>
        </a:defRPr>
      </a:lvl9pPr>
    </p:bodyStyle>
    <p:otherStyle>
      <a:lvl1pPr marL="39687" marR="0" indent="-39687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1pPr>
      <a:lvl2pPr marL="39687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2pPr>
      <a:lvl3pPr marL="39687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3pPr>
      <a:lvl4pPr marL="39687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4pPr>
      <a:lvl5pPr marL="39687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5pPr>
      <a:lvl6pPr marL="39687" marR="0" indent="-39687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6pPr>
      <a:lvl7pPr marL="39687" marR="0" indent="-39687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7pPr>
      <a:lvl8pPr marL="39687" marR="0" indent="-39687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8pPr>
      <a:lvl9pPr marL="39687" marR="0" indent="-39687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>
            <a:extLst>
              <a:ext uri="{FF2B5EF4-FFF2-40B4-BE49-F238E27FC236}">
                <a16:creationId xmlns:a16="http://schemas.microsoft.com/office/drawing/2014/main" id="{7BE2ED1F-8473-A745-8A0A-FF82B13BA3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5243" y="3862614"/>
            <a:ext cx="5651500" cy="226060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Linje"/>
          <p:cNvSpPr/>
          <p:nvPr/>
        </p:nvSpPr>
        <p:spPr>
          <a:xfrm>
            <a:off x="1280348" y="8659123"/>
            <a:ext cx="10767981" cy="1"/>
          </a:xfrm>
          <a:prstGeom prst="line">
            <a:avLst/>
          </a:prstGeom>
          <a:ln w="25400">
            <a:solidFill>
              <a:srgbClr val="000407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86" name="Linje"/>
          <p:cNvSpPr/>
          <p:nvPr/>
        </p:nvSpPr>
        <p:spPr>
          <a:xfrm>
            <a:off x="943282" y="803840"/>
            <a:ext cx="11118237" cy="1"/>
          </a:xfrm>
          <a:prstGeom prst="line">
            <a:avLst/>
          </a:prstGeom>
          <a:ln w="25400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87" name="lista…"/>
          <p:cNvSpPr txBox="1"/>
          <p:nvPr/>
        </p:nvSpPr>
        <p:spPr>
          <a:xfrm>
            <a:off x="1037364" y="3293354"/>
            <a:ext cx="5031178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0" indent="0" algn="l">
              <a:buSzPct val="100000"/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rPr lang="sv-SE" dirty="0"/>
              <a:t>Text Arial</a:t>
            </a:r>
            <a:endParaRPr dirty="0"/>
          </a:p>
        </p:txBody>
      </p:sp>
      <p:sp>
        <p:nvSpPr>
          <p:cNvPr id="88" name="Rubrik typsnitt Arial"/>
          <p:cNvSpPr txBox="1"/>
          <p:nvPr/>
        </p:nvSpPr>
        <p:spPr>
          <a:xfrm>
            <a:off x="937176" y="932820"/>
            <a:ext cx="6844823" cy="779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44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Rubrik </a:t>
            </a:r>
            <a:r>
              <a:rPr dirty="0" err="1"/>
              <a:t>typsnitt</a:t>
            </a:r>
            <a:r>
              <a:rPr dirty="0"/>
              <a:t> Arial</a:t>
            </a:r>
            <a:r>
              <a:rPr lang="sv-SE" dirty="0"/>
              <a:t> </a:t>
            </a:r>
            <a:r>
              <a:rPr lang="sv-SE" dirty="0" err="1"/>
              <a:t>bold</a:t>
            </a:r>
            <a:endParaRPr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9EB18F25-0175-BE49-B696-10E625C64B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0348" y="8813060"/>
            <a:ext cx="2273300" cy="55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750187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Linje"/>
          <p:cNvSpPr/>
          <p:nvPr/>
        </p:nvSpPr>
        <p:spPr>
          <a:xfrm>
            <a:off x="1280348" y="8659123"/>
            <a:ext cx="10767981" cy="1"/>
          </a:xfrm>
          <a:prstGeom prst="line">
            <a:avLst/>
          </a:prstGeom>
          <a:ln w="25400">
            <a:solidFill>
              <a:srgbClr val="000407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86" name="Linje"/>
          <p:cNvSpPr/>
          <p:nvPr/>
        </p:nvSpPr>
        <p:spPr>
          <a:xfrm>
            <a:off x="943282" y="803840"/>
            <a:ext cx="11118237" cy="1"/>
          </a:xfrm>
          <a:prstGeom prst="line">
            <a:avLst/>
          </a:prstGeom>
          <a:ln w="25400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87" name="lista…"/>
          <p:cNvSpPr txBox="1"/>
          <p:nvPr/>
        </p:nvSpPr>
        <p:spPr>
          <a:xfrm>
            <a:off x="1037364" y="3293354"/>
            <a:ext cx="5031178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0" indent="0" algn="l">
              <a:buSzPct val="100000"/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rPr lang="sv-SE" dirty="0"/>
              <a:t>Text Arial</a:t>
            </a:r>
            <a:endParaRPr dirty="0"/>
          </a:p>
        </p:txBody>
      </p:sp>
      <p:sp>
        <p:nvSpPr>
          <p:cNvPr id="88" name="Rubrik typsnitt Arial"/>
          <p:cNvSpPr txBox="1"/>
          <p:nvPr/>
        </p:nvSpPr>
        <p:spPr>
          <a:xfrm>
            <a:off x="937176" y="932820"/>
            <a:ext cx="6844823" cy="779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44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Rubrik </a:t>
            </a:r>
            <a:r>
              <a:rPr dirty="0" err="1"/>
              <a:t>typsnitt</a:t>
            </a:r>
            <a:r>
              <a:rPr dirty="0"/>
              <a:t> Arial</a:t>
            </a:r>
            <a:r>
              <a:rPr lang="sv-SE" dirty="0"/>
              <a:t> </a:t>
            </a:r>
            <a:r>
              <a:rPr lang="sv-SE" dirty="0" err="1"/>
              <a:t>bold</a:t>
            </a:r>
            <a:endParaRPr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9EB18F25-0175-BE49-B696-10E625C64B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0348" y="8813060"/>
            <a:ext cx="2273300" cy="55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687752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Linje"/>
          <p:cNvSpPr/>
          <p:nvPr/>
        </p:nvSpPr>
        <p:spPr>
          <a:xfrm>
            <a:off x="1280348" y="8659123"/>
            <a:ext cx="10767981" cy="1"/>
          </a:xfrm>
          <a:prstGeom prst="line">
            <a:avLst/>
          </a:prstGeom>
          <a:ln w="25400">
            <a:solidFill>
              <a:srgbClr val="000407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86" name="Linje"/>
          <p:cNvSpPr/>
          <p:nvPr/>
        </p:nvSpPr>
        <p:spPr>
          <a:xfrm>
            <a:off x="943282" y="803840"/>
            <a:ext cx="11118237" cy="1"/>
          </a:xfrm>
          <a:prstGeom prst="line">
            <a:avLst/>
          </a:prstGeom>
          <a:ln w="25400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87" name="lista…"/>
          <p:cNvSpPr txBox="1"/>
          <p:nvPr/>
        </p:nvSpPr>
        <p:spPr>
          <a:xfrm>
            <a:off x="1037364" y="3293354"/>
            <a:ext cx="5031178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0" indent="0" algn="l">
              <a:buSzPct val="100000"/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rPr lang="sv-SE" dirty="0"/>
              <a:t>Text Arial</a:t>
            </a:r>
            <a:endParaRPr dirty="0"/>
          </a:p>
        </p:txBody>
      </p:sp>
      <p:sp>
        <p:nvSpPr>
          <p:cNvPr id="88" name="Rubrik typsnitt Arial"/>
          <p:cNvSpPr txBox="1"/>
          <p:nvPr/>
        </p:nvSpPr>
        <p:spPr>
          <a:xfrm>
            <a:off x="937176" y="932820"/>
            <a:ext cx="6844823" cy="779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44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Rubrik </a:t>
            </a:r>
            <a:r>
              <a:rPr dirty="0" err="1"/>
              <a:t>typsnitt</a:t>
            </a:r>
            <a:r>
              <a:rPr dirty="0"/>
              <a:t> Arial</a:t>
            </a:r>
            <a:r>
              <a:rPr lang="sv-SE" dirty="0"/>
              <a:t> </a:t>
            </a:r>
            <a:r>
              <a:rPr lang="sv-SE" dirty="0" err="1"/>
              <a:t>bold</a:t>
            </a:r>
            <a:endParaRPr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9EB18F25-0175-BE49-B696-10E625C64B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0348" y="8813060"/>
            <a:ext cx="2273300" cy="55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807804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Linje"/>
          <p:cNvSpPr/>
          <p:nvPr/>
        </p:nvSpPr>
        <p:spPr>
          <a:xfrm>
            <a:off x="1280348" y="8659123"/>
            <a:ext cx="10767981" cy="1"/>
          </a:xfrm>
          <a:prstGeom prst="line">
            <a:avLst/>
          </a:prstGeom>
          <a:ln w="25400">
            <a:solidFill>
              <a:srgbClr val="000407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86" name="Linje"/>
          <p:cNvSpPr/>
          <p:nvPr/>
        </p:nvSpPr>
        <p:spPr>
          <a:xfrm>
            <a:off x="943282" y="803840"/>
            <a:ext cx="11118237" cy="1"/>
          </a:xfrm>
          <a:prstGeom prst="line">
            <a:avLst/>
          </a:prstGeom>
          <a:ln w="25400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87" name="lista…"/>
          <p:cNvSpPr txBox="1"/>
          <p:nvPr/>
        </p:nvSpPr>
        <p:spPr>
          <a:xfrm>
            <a:off x="1037364" y="2499110"/>
            <a:ext cx="5031178" cy="21219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280736" indent="-280736" algn="l">
              <a:buSzPct val="100000"/>
              <a:buChar char="•"/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t>lista</a:t>
            </a:r>
          </a:p>
          <a:p>
            <a:pPr marL="280736" indent="-280736" algn="l">
              <a:buSzPct val="100000"/>
              <a:buChar char="•"/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t>lista</a:t>
            </a:r>
          </a:p>
          <a:p>
            <a:pPr marL="280736" indent="-280736" algn="l">
              <a:buSzPct val="100000"/>
              <a:buChar char="•"/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t>lista</a:t>
            </a:r>
          </a:p>
          <a:p>
            <a:pPr marL="280736" indent="-280736" algn="l">
              <a:buSzPct val="100000"/>
              <a:buChar char="•"/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t>lista</a:t>
            </a:r>
          </a:p>
          <a:p>
            <a:pPr marL="280736" indent="-280736" algn="l">
              <a:buSzPct val="100000"/>
              <a:buChar char="•"/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t>lista</a:t>
            </a:r>
          </a:p>
        </p:txBody>
      </p:sp>
      <p:sp>
        <p:nvSpPr>
          <p:cNvPr id="88" name="Rubrik typsnitt Arial"/>
          <p:cNvSpPr txBox="1"/>
          <p:nvPr/>
        </p:nvSpPr>
        <p:spPr>
          <a:xfrm>
            <a:off x="937176" y="963510"/>
            <a:ext cx="5433815" cy="7183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44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Rubrik typsnitt Arial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33B4D666-CF04-AA47-9427-CB34459562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0348" y="8809582"/>
            <a:ext cx="2273300" cy="55880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White">
      <a:majorFont>
        <a:latin typeface="Lucida Grande"/>
        <a:ea typeface="Lucida Grande"/>
        <a:cs typeface="Lucida Grand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7271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39687" marR="0" indent="-39687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39687" marR="0" indent="-39687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White">
      <a:majorFont>
        <a:latin typeface="Lucida Grande"/>
        <a:ea typeface="Lucida Grande"/>
        <a:cs typeface="Lucida Grand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7271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39687" marR="0" indent="-39687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39687" marR="0" indent="-39687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1160</TotalTime>
  <Words>26</Words>
  <Application>Microsoft Macintosh PowerPoint</Application>
  <PresentationFormat>Anpassad</PresentationFormat>
  <Paragraphs>12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11" baseType="lpstr">
      <vt:lpstr>Arial</vt:lpstr>
      <vt:lpstr>Calibri</vt:lpstr>
      <vt:lpstr>Gill Sans</vt:lpstr>
      <vt:lpstr>Helvetica Light</vt:lpstr>
      <vt:lpstr>Lucida Grande</vt:lpstr>
      <vt:lpstr>White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cp:lastModifiedBy>Cecilia Österholm</cp:lastModifiedBy>
  <cp:revision>5</cp:revision>
  <dcterms:modified xsi:type="dcterms:W3CDTF">2018-09-06T12:35:38Z</dcterms:modified>
</cp:coreProperties>
</file>