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64" r:id="rId3"/>
    <p:sldId id="267" r:id="rId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39687" marR="0" indent="-39687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1pPr>
    <a:lvl2pPr marL="39687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2pPr>
    <a:lvl3pPr marL="39687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3pPr>
    <a:lvl4pPr marL="39687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4pPr>
    <a:lvl5pPr marL="39687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5pPr>
    <a:lvl6pPr marL="39687" marR="0" indent="-39687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6pPr>
    <a:lvl7pPr marL="39687" marR="0" indent="-39687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7pPr>
    <a:lvl8pPr marL="39687" marR="0" indent="-39687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8pPr>
    <a:lvl9pPr marL="39687" marR="0" indent="-39687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381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381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381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381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381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381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E7271F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271F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381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381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60"/>
  </p:normalViewPr>
  <p:slideViewPr>
    <p:cSldViewPr snapToGrid="0" snapToObjects="1">
      <p:cViewPr varScale="1">
        <p:scale>
          <a:sx n="79" d="100"/>
          <a:sy n="79" d="100"/>
        </p:scale>
        <p:origin x="45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+mj-lt"/>
        <a:ea typeface="+mj-ea"/>
        <a:cs typeface="+mj-cs"/>
        <a:sym typeface="Lucida Grande"/>
      </a:defRPr>
    </a:lvl1pPr>
    <a:lvl2pPr indent="228600" defTabSz="584200" latinLnBrk="0">
      <a:defRPr sz="2200">
        <a:latin typeface="+mj-lt"/>
        <a:ea typeface="+mj-ea"/>
        <a:cs typeface="+mj-cs"/>
        <a:sym typeface="Lucida Grande"/>
      </a:defRPr>
    </a:lvl2pPr>
    <a:lvl3pPr indent="457200" defTabSz="584200" latinLnBrk="0">
      <a:defRPr sz="2200">
        <a:latin typeface="+mj-lt"/>
        <a:ea typeface="+mj-ea"/>
        <a:cs typeface="+mj-cs"/>
        <a:sym typeface="Lucida Grande"/>
      </a:defRPr>
    </a:lvl3pPr>
    <a:lvl4pPr indent="685800" defTabSz="584200" latinLnBrk="0">
      <a:defRPr sz="2200">
        <a:latin typeface="+mj-lt"/>
        <a:ea typeface="+mj-ea"/>
        <a:cs typeface="+mj-cs"/>
        <a:sym typeface="Lucida Grande"/>
      </a:defRPr>
    </a:lvl4pPr>
    <a:lvl5pPr indent="914400" defTabSz="584200" latinLnBrk="0">
      <a:defRPr sz="2200">
        <a:latin typeface="+mj-lt"/>
        <a:ea typeface="+mj-ea"/>
        <a:cs typeface="+mj-cs"/>
        <a:sym typeface="Lucida Grande"/>
      </a:defRPr>
    </a:lvl5pPr>
    <a:lvl6pPr indent="1143000" defTabSz="584200" latinLnBrk="0">
      <a:defRPr sz="2200">
        <a:latin typeface="+mj-lt"/>
        <a:ea typeface="+mj-ea"/>
        <a:cs typeface="+mj-cs"/>
        <a:sym typeface="Lucida Grande"/>
      </a:defRPr>
    </a:lvl6pPr>
    <a:lvl7pPr indent="1371600" defTabSz="584200" latinLnBrk="0">
      <a:defRPr sz="2200">
        <a:latin typeface="+mj-lt"/>
        <a:ea typeface="+mj-ea"/>
        <a:cs typeface="+mj-cs"/>
        <a:sym typeface="Lucida Grande"/>
      </a:defRPr>
    </a:lvl7pPr>
    <a:lvl8pPr indent="1600200" defTabSz="584200" latinLnBrk="0">
      <a:defRPr sz="2200">
        <a:latin typeface="+mj-lt"/>
        <a:ea typeface="+mj-ea"/>
        <a:cs typeface="+mj-cs"/>
        <a:sym typeface="Lucida Grande"/>
      </a:defRPr>
    </a:lvl8pPr>
    <a:lvl9pPr indent="1828800" defTabSz="584200" latinLnBrk="0">
      <a:defRPr sz="2200">
        <a:latin typeface="+mj-lt"/>
        <a:ea typeface="+mj-ea"/>
        <a:cs typeface="+mj-cs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Linje"/>
          <p:cNvSpPr/>
          <p:nvPr/>
        </p:nvSpPr>
        <p:spPr>
          <a:xfrm flipV="1">
            <a:off x="1168400" y="809625"/>
            <a:ext cx="10617200" cy="3175"/>
          </a:xfrm>
          <a:prstGeom prst="line">
            <a:avLst/>
          </a:prstGeom>
          <a:ln w="38100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" name="Linje"/>
          <p:cNvSpPr/>
          <p:nvPr/>
        </p:nvSpPr>
        <p:spPr>
          <a:xfrm flipV="1">
            <a:off x="1168399" y="8674099"/>
            <a:ext cx="10617201" cy="1589"/>
          </a:xfrm>
          <a:prstGeom prst="line">
            <a:avLst/>
          </a:prstGeom>
          <a:ln w="38100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27" name="Logo_KMH_Vit_RGB.pdf" descr="Logo_KMH_Vit_RGB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77525" y="8967787"/>
            <a:ext cx="1093788" cy="446088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1168400" y="8833132"/>
            <a:ext cx="241437" cy="224861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algn="l" defTabSz="825500">
              <a:defRPr sz="9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ch undertex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text"/>
          <p:cNvSpPr txBox="1">
            <a:spLocks noGrp="1"/>
          </p:cNvSpPr>
          <p:nvPr>
            <p:ph type="title"/>
          </p:nvPr>
        </p:nvSpPr>
        <p:spPr>
          <a:xfrm>
            <a:off x="1264355" y="1643662"/>
            <a:ext cx="10458028" cy="3305387"/>
          </a:xfrm>
          <a:prstGeom prst="rect">
            <a:avLst/>
          </a:prstGeom>
        </p:spPr>
        <p:txBody>
          <a:bodyPr lIns="72248" tIns="72248" rIns="72248" bIns="72248" anchor="b"/>
          <a:lstStyle>
            <a:lvl1pPr defTabSz="577991">
              <a:defRPr sz="8200"/>
            </a:lvl1pPr>
          </a:lstStyle>
          <a:p>
            <a:r>
              <a:t>Titeltext</a:t>
            </a:r>
          </a:p>
        </p:txBody>
      </p:sp>
      <p:sp>
        <p:nvSpPr>
          <p:cNvPr id="43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264355" y="5021297"/>
            <a:ext cx="10458028" cy="1137921"/>
          </a:xfrm>
          <a:prstGeom prst="rect">
            <a:avLst/>
          </a:prstGeom>
        </p:spPr>
        <p:txBody>
          <a:bodyPr lIns="72248" tIns="72248" rIns="72248" bIns="72248" anchor="t"/>
          <a:lstStyle>
            <a:lvl1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/>
            </a:lvl1pPr>
            <a:lvl2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/>
            </a:lvl2pPr>
            <a:lvl3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/>
            </a:lvl3pPr>
            <a:lvl4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/>
            </a:lvl4pPr>
            <a:lvl5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4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313169" y="9229795"/>
            <a:ext cx="360399" cy="385799"/>
          </a:xfrm>
          <a:prstGeom prst="rect">
            <a:avLst/>
          </a:prstGeom>
        </p:spPr>
        <p:txBody>
          <a:bodyPr lIns="72248" tIns="72248" rIns="72248" bIns="72248" anchor="t"/>
          <a:lstStyle>
            <a:lvl1pPr marL="0" indent="0" algn="ctr" defTabSz="577991">
              <a:defRPr sz="16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ch under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eltext"/>
          <p:cNvSpPr txBox="1">
            <a:spLocks noGrp="1"/>
          </p:cNvSpPr>
          <p:nvPr>
            <p:ph type="title"/>
          </p:nvPr>
        </p:nvSpPr>
        <p:spPr>
          <a:xfrm>
            <a:off x="1264355" y="1643662"/>
            <a:ext cx="10458028" cy="3305387"/>
          </a:xfrm>
          <a:prstGeom prst="rect">
            <a:avLst/>
          </a:prstGeom>
        </p:spPr>
        <p:txBody>
          <a:bodyPr lIns="72248" tIns="72248" rIns="72248" bIns="72248" anchor="b"/>
          <a:lstStyle>
            <a:lvl1pPr defTabSz="577991">
              <a:defRPr sz="8200">
                <a:solidFill>
                  <a:srgbClr val="000000"/>
                </a:solidFill>
              </a:defRPr>
            </a:lvl1pPr>
          </a:lstStyle>
          <a:p>
            <a:r>
              <a:t>Titeltext</a:t>
            </a:r>
          </a:p>
        </p:txBody>
      </p:sp>
      <p:sp>
        <p:nvSpPr>
          <p:cNvPr id="52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264355" y="5021297"/>
            <a:ext cx="10458028" cy="1137921"/>
          </a:xfrm>
          <a:prstGeom prst="rect">
            <a:avLst/>
          </a:prstGeom>
        </p:spPr>
        <p:txBody>
          <a:bodyPr lIns="72248" tIns="72248" rIns="72248" bIns="72248" anchor="t"/>
          <a:lstStyle>
            <a:lvl1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>
                <a:solidFill>
                  <a:srgbClr val="000000"/>
                </a:solidFill>
              </a:defRPr>
            </a:lvl1pPr>
            <a:lvl2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>
                <a:solidFill>
                  <a:srgbClr val="000000"/>
                </a:solidFill>
              </a:defRPr>
            </a:lvl2pPr>
            <a:lvl3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>
                <a:solidFill>
                  <a:srgbClr val="000000"/>
                </a:solidFill>
              </a:defRPr>
            </a:lvl3pPr>
            <a:lvl4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>
                <a:solidFill>
                  <a:srgbClr val="000000"/>
                </a:solidFill>
              </a:defRPr>
            </a:lvl4pPr>
            <a:lvl5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>
                <a:solidFill>
                  <a:srgbClr val="000000"/>
                </a:solidFill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53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313169" y="9229795"/>
            <a:ext cx="360399" cy="385799"/>
          </a:xfrm>
          <a:prstGeom prst="rect">
            <a:avLst/>
          </a:prstGeom>
        </p:spPr>
        <p:txBody>
          <a:bodyPr lIns="72248" tIns="72248" rIns="72248" bIns="72248" anchor="t"/>
          <a:lstStyle>
            <a:lvl1pPr marL="0" indent="0" algn="ctr" defTabSz="577991">
              <a:defRPr sz="16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eltext"/>
          <p:cNvSpPr txBox="1">
            <a:spLocks noGrp="1"/>
          </p:cNvSpPr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  <a:ln>
            <a:round/>
          </a:ln>
        </p:spPr>
        <p:txBody>
          <a:bodyPr lIns="54186" tIns="54186" rIns="54186" bIns="54186"/>
          <a:lstStyle>
            <a:lvl1pPr defTabSz="1300480">
              <a:defRPr sz="6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Titeltext</a:t>
            </a:r>
          </a:p>
        </p:txBody>
      </p:sp>
      <p:sp>
        <p:nvSpPr>
          <p:cNvPr id="61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650239" y="2275839"/>
            <a:ext cx="11704322" cy="6436926"/>
          </a:xfrm>
          <a:prstGeom prst="rect">
            <a:avLst/>
          </a:prstGeom>
          <a:ln>
            <a:round/>
          </a:ln>
        </p:spPr>
        <p:txBody>
          <a:bodyPr lIns="54186" tIns="54186" rIns="54186" bIns="54186" anchor="t"/>
          <a:lstStyle>
            <a:lvl1pPr marL="471487" indent="-471487" defTabSz="1300480">
              <a:spcBef>
                <a:spcPts val="1000"/>
              </a:spcBef>
              <a:buClrTx/>
              <a:buSzPct val="100000"/>
              <a:buFont typeface="Arial"/>
              <a:defRPr sz="4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  <a:lvl2pPr marL="845003" indent="-387803" defTabSz="1300480">
              <a:spcBef>
                <a:spcPts val="900"/>
              </a:spcBef>
              <a:buClrTx/>
              <a:buSzPct val="100000"/>
              <a:buFont typeface="Arial"/>
              <a:buChar char="–"/>
              <a:defRPr sz="3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2pPr>
            <a:lvl3pPr marL="1238250" indent="-323850" defTabSz="1300480">
              <a:spcBef>
                <a:spcPts val="800"/>
              </a:spcBef>
              <a:buClrTx/>
              <a:buSzPct val="100000"/>
              <a:buFont typeface="Arial"/>
              <a:defRPr sz="3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3pPr>
            <a:lvl4pPr marL="1691639" indent="-320039" defTabSz="1300480">
              <a:spcBef>
                <a:spcPts val="600"/>
              </a:spcBef>
              <a:buClrTx/>
              <a:buSzPct val="100000"/>
              <a:buFont typeface="Arial"/>
              <a:buChar char="–"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4pPr>
            <a:lvl5pPr marL="2148839" indent="-320039" defTabSz="1300480">
              <a:spcBef>
                <a:spcPts val="600"/>
              </a:spcBef>
              <a:buClrTx/>
              <a:buSzPct val="100000"/>
              <a:buFont typeface="Arial"/>
              <a:buChar char="»"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62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12007466" y="9203972"/>
            <a:ext cx="347094" cy="349674"/>
          </a:xfrm>
          <a:prstGeom prst="rect">
            <a:avLst/>
          </a:prstGeom>
          <a:ln>
            <a:round/>
          </a:ln>
        </p:spPr>
        <p:txBody>
          <a:bodyPr lIns="54186" tIns="54186" rIns="54186" bIns="54186"/>
          <a:lstStyle>
            <a:lvl1pPr marL="0" indent="0" defTabSz="1300480">
              <a:defRPr sz="16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ch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el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>
            <a:normAutofit/>
          </a:bodyPr>
          <a:lstStyle>
            <a:lvl1pPr defTabSz="584200">
              <a:defRPr sz="8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Titeltext</a:t>
            </a:r>
          </a:p>
        </p:txBody>
      </p:sp>
      <p:sp>
        <p:nvSpPr>
          <p:cNvPr id="70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71" name="Linje"/>
          <p:cNvSpPr/>
          <p:nvPr/>
        </p:nvSpPr>
        <p:spPr>
          <a:xfrm>
            <a:off x="609600" y="8726169"/>
            <a:ext cx="11949608" cy="1"/>
          </a:xfrm>
          <a:prstGeom prst="line">
            <a:avLst/>
          </a:prstGeom>
          <a:ln w="38100">
            <a:solidFill>
              <a:srgbClr val="DE0F1A"/>
            </a:solidFill>
            <a:miter/>
          </a:ln>
        </p:spPr>
        <p:txBody>
          <a:bodyPr lIns="45719" rIns="45719"/>
          <a:lstStyle/>
          <a:p>
            <a:pPr marL="0" indent="0">
              <a:defRPr sz="28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72" name="Logo_KMH_Röd_RGB.emf" descr="Logo_KMH_Röd_RGB.em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85525" y="8912225"/>
            <a:ext cx="1365538" cy="559377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 lIns="50800" tIns="50800" rIns="50800" bIns="50800" anchor="t"/>
          <a:lstStyle>
            <a:lvl1pPr marL="0" indent="0" algn="ctr" defTabSz="584200"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650240" y="319746"/>
            <a:ext cx="11704320" cy="1767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Titeltext</a:t>
            </a:r>
          </a:p>
        </p:txBody>
      </p:sp>
      <p:sp>
        <p:nvSpPr>
          <p:cNvPr id="3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650240" y="2087044"/>
            <a:ext cx="11704320" cy="6814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285652" y="8779791"/>
            <a:ext cx="3034455" cy="5207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9pPr>
    </p:titleStyle>
    <p:bodyStyle>
      <a:lvl1pPr marL="838200" marR="0" indent="-571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1pPr>
      <a:lvl2pPr marL="2044700" marR="0" indent="-1333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2pPr>
      <a:lvl3pPr marL="2489200" marR="0" indent="-1333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3pPr>
      <a:lvl4pPr marL="2933700" marR="0" indent="-1333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4pPr>
      <a:lvl5pPr marL="3378200" marR="0" indent="-1333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5pPr>
      <a:lvl6pPr marL="3835400" marR="0" indent="-1333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6pPr>
      <a:lvl7pPr marL="4292600" marR="0" indent="-1333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7pPr>
      <a:lvl8pPr marL="4749800" marR="0" indent="-1333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8pPr>
      <a:lvl9pPr marL="5207000" marR="0" indent="-1333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39687" marR="0" indent="-39687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39687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39687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39687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39687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39687" marR="0" indent="-39687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39687" marR="0" indent="-39687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39687" marR="0" indent="-39687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39687" marR="0" indent="-39687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FC8FC1CB-E798-9644-A6E2-B98B0E1F6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5043" y="0"/>
            <a:ext cx="15207472" cy="1074637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inje"/>
          <p:cNvSpPr/>
          <p:nvPr/>
        </p:nvSpPr>
        <p:spPr>
          <a:xfrm>
            <a:off x="1280348" y="8659123"/>
            <a:ext cx="10767981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txBody>
          <a:bodyPr lIns="45719" rIns="45719"/>
          <a:lstStyle/>
          <a:p>
            <a:endParaRPr dirty="0">
              <a:highlight>
                <a:srgbClr val="FF0000"/>
              </a:highlight>
            </a:endParaRPr>
          </a:p>
        </p:txBody>
      </p:sp>
      <p:sp>
        <p:nvSpPr>
          <p:cNvPr id="86" name="Linje"/>
          <p:cNvSpPr/>
          <p:nvPr/>
        </p:nvSpPr>
        <p:spPr>
          <a:xfrm>
            <a:off x="943282" y="803840"/>
            <a:ext cx="11118237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7" name="lista…"/>
          <p:cNvSpPr txBox="1"/>
          <p:nvPr/>
        </p:nvSpPr>
        <p:spPr>
          <a:xfrm>
            <a:off x="1037364" y="3293354"/>
            <a:ext cx="5031178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0" indent="0" algn="l">
              <a:buSzPct val="100000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sv-SE" dirty="0">
                <a:solidFill>
                  <a:srgbClr val="FF0000"/>
                </a:solidFill>
              </a:rPr>
              <a:t>Text Arial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88" name="Rubrik typsnitt Arial"/>
          <p:cNvSpPr txBox="1"/>
          <p:nvPr/>
        </p:nvSpPr>
        <p:spPr>
          <a:xfrm>
            <a:off x="937176" y="932820"/>
            <a:ext cx="6844823" cy="7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solidFill>
                  <a:srgbClr val="FF0000"/>
                </a:solidFill>
              </a:rPr>
              <a:t>Rubrik </a:t>
            </a:r>
            <a:r>
              <a:rPr dirty="0" err="1">
                <a:solidFill>
                  <a:srgbClr val="FF0000"/>
                </a:solidFill>
              </a:rPr>
              <a:t>typsnitt</a:t>
            </a:r>
            <a:r>
              <a:rPr dirty="0">
                <a:solidFill>
                  <a:srgbClr val="FF0000"/>
                </a:solidFill>
              </a:rPr>
              <a:t> Arial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bold</a:t>
            </a:r>
            <a:endParaRPr dirty="0">
              <a:solidFill>
                <a:srgbClr val="FF0000"/>
              </a:solidFill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ADBD35A-91BF-364D-A82A-9EC2814F18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199" y="7359586"/>
            <a:ext cx="5159828" cy="36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75018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inje"/>
          <p:cNvSpPr/>
          <p:nvPr/>
        </p:nvSpPr>
        <p:spPr>
          <a:xfrm>
            <a:off x="1280348" y="8659123"/>
            <a:ext cx="10767981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txBody>
          <a:bodyPr lIns="45719" rIns="45719"/>
          <a:lstStyle/>
          <a:p>
            <a:endParaRPr dirty="0">
              <a:highlight>
                <a:srgbClr val="FF0000"/>
              </a:highlight>
            </a:endParaRPr>
          </a:p>
        </p:txBody>
      </p:sp>
      <p:sp>
        <p:nvSpPr>
          <p:cNvPr id="86" name="Linje"/>
          <p:cNvSpPr/>
          <p:nvPr/>
        </p:nvSpPr>
        <p:spPr>
          <a:xfrm>
            <a:off x="943282" y="803840"/>
            <a:ext cx="11118237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7" name="lista…"/>
          <p:cNvSpPr txBox="1"/>
          <p:nvPr/>
        </p:nvSpPr>
        <p:spPr>
          <a:xfrm>
            <a:off x="1037364" y="3293354"/>
            <a:ext cx="5031178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0" indent="0" algn="l">
              <a:buSzPct val="100000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sv-SE" dirty="0">
                <a:solidFill>
                  <a:srgbClr val="FF0000"/>
                </a:solidFill>
              </a:rPr>
              <a:t>Text Arial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88" name="Rubrik typsnitt Arial"/>
          <p:cNvSpPr txBox="1"/>
          <p:nvPr/>
        </p:nvSpPr>
        <p:spPr>
          <a:xfrm>
            <a:off x="937176" y="932820"/>
            <a:ext cx="6844823" cy="7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solidFill>
                  <a:srgbClr val="FF0000"/>
                </a:solidFill>
              </a:rPr>
              <a:t>Rubrik </a:t>
            </a:r>
            <a:r>
              <a:rPr dirty="0" err="1">
                <a:solidFill>
                  <a:srgbClr val="FF0000"/>
                </a:solidFill>
              </a:rPr>
              <a:t>typsnitt</a:t>
            </a:r>
            <a:r>
              <a:rPr dirty="0">
                <a:solidFill>
                  <a:srgbClr val="FF0000"/>
                </a:solidFill>
              </a:rPr>
              <a:t> Arial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bold</a:t>
            </a:r>
            <a:endParaRPr dirty="0">
              <a:solidFill>
                <a:srgbClr val="FF0000"/>
              </a:solidFill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ADBD35A-91BF-364D-A82A-9EC2814F18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199" y="7359586"/>
            <a:ext cx="5159828" cy="36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72587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White">
      <a:majorFont>
        <a:latin typeface="Lucida Grande"/>
        <a:ea typeface="Lucida Grande"/>
        <a:cs typeface="Lucida Grand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7271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39687" marR="0" indent="-39687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39687" marR="0" indent="-39687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White">
      <a:majorFont>
        <a:latin typeface="Lucida Grande"/>
        <a:ea typeface="Lucida Grande"/>
        <a:cs typeface="Lucida Grand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7271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39687" marR="0" indent="-39687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39687" marR="0" indent="-39687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12</Words>
  <Application>Microsoft Macintosh PowerPoint</Application>
  <PresentationFormat>Anpassad</PresentationFormat>
  <Paragraphs>4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9" baseType="lpstr">
      <vt:lpstr>Arial</vt:lpstr>
      <vt:lpstr>Calibri</vt:lpstr>
      <vt:lpstr>Gill Sans</vt:lpstr>
      <vt:lpstr>Helvetica Light</vt:lpstr>
      <vt:lpstr>Lucida Grande</vt:lpstr>
      <vt:lpstr>White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cp:lastModifiedBy>Cecilia Österholm</cp:lastModifiedBy>
  <cp:revision>7</cp:revision>
  <dcterms:modified xsi:type="dcterms:W3CDTF">2018-09-10T12:32:07Z</dcterms:modified>
</cp:coreProperties>
</file>